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7" r:id="rId1"/>
  </p:sldMasterIdLst>
  <p:notesMasterIdLst>
    <p:notesMasterId r:id="rId34"/>
  </p:notesMasterIdLst>
  <p:handoutMasterIdLst>
    <p:handoutMasterId r:id="rId35"/>
  </p:handoutMasterIdLst>
  <p:sldIdLst>
    <p:sldId id="280" r:id="rId2"/>
    <p:sldId id="282" r:id="rId3"/>
    <p:sldId id="283" r:id="rId4"/>
    <p:sldId id="306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310" r:id="rId13"/>
    <p:sldId id="298" r:id="rId14"/>
    <p:sldId id="299" r:id="rId15"/>
    <p:sldId id="301" r:id="rId16"/>
    <p:sldId id="300" r:id="rId17"/>
    <p:sldId id="272" r:id="rId18"/>
    <p:sldId id="303" r:id="rId19"/>
    <p:sldId id="304" r:id="rId20"/>
    <p:sldId id="319" r:id="rId21"/>
    <p:sldId id="305" r:id="rId22"/>
    <p:sldId id="318" r:id="rId23"/>
    <p:sldId id="312" r:id="rId24"/>
    <p:sldId id="297" r:id="rId25"/>
    <p:sldId id="317" r:id="rId26"/>
    <p:sldId id="289" r:id="rId27"/>
    <p:sldId id="308" r:id="rId28"/>
    <p:sldId id="311" r:id="rId29"/>
    <p:sldId id="313" r:id="rId30"/>
    <p:sldId id="314" r:id="rId31"/>
    <p:sldId id="315" r:id="rId32"/>
    <p:sldId id="316" r:id="rId3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cretary" initials="s" lastIdx="0" clrIdx="0">
    <p:extLst>
      <p:ext uri="{19B8F6BF-5375-455C-9EA6-DF929625EA0E}">
        <p15:presenceInfo xmlns:p15="http://schemas.microsoft.com/office/powerpoint/2012/main" userId="S-1-5-21-3040690375-362037341-1451044437-17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00"/>
    <a:srgbClr val="FFFFCC"/>
    <a:srgbClr val="CCFF33"/>
    <a:srgbClr val="00CC00"/>
    <a:srgbClr val="6699FF"/>
    <a:srgbClr val="003300"/>
    <a:srgbClr val="33CC33"/>
    <a:srgbClr val="00FF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hPercent val="50"/>
      <c:rotY val="0"/>
      <c:depthPercent val="5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223921081786279E-2"/>
          <c:y val="0.12118956125979059"/>
          <c:w val="0.96689937409725568"/>
          <c:h val="0.700272470407526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закінчили ліцей 1025 учнів</c:v>
                </c:pt>
              </c:strCache>
            </c:strRef>
          </c:tx>
          <c:explosion val="11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C802-4511-AAA6-7B889DCE703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C802-4511-AAA6-7B889DCE703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C802-4511-AAA6-7B889DCE7030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cap="rnd">
                <a:solidFill>
                  <a:schemeClr val="bg1"/>
                </a:solidFill>
              </a:ln>
              <a:effectLst/>
              <a:sp3d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802-4511-AAA6-7B889DCE7030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C802-4511-AAA6-7B889DCE7030}"/>
              </c:ext>
            </c:extLst>
          </c:dPt>
          <c:dLbls>
            <c:dLbl>
              <c:idx val="0"/>
              <c:layout>
                <c:manualLayout>
                  <c:x val="-0.10892059912611896"/>
                  <c:y val="-0.355625513210570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0" b="1" i="0" u="none" strike="noStrike" kern="1200" baseline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27750984416892"/>
                      <c:h val="0.226540090597553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802-4511-AAA6-7B889DCE7030}"/>
                </c:ext>
              </c:extLst>
            </c:dLbl>
            <c:dLbl>
              <c:idx val="1"/>
              <c:layout>
                <c:manualLayout>
                  <c:x val="0.13710179784722046"/>
                  <c:y val="7.73847402540327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34785813005306"/>
                      <c:h val="0.220457729094330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C802-4511-AAA6-7B889DCE7030}"/>
                </c:ext>
              </c:extLst>
            </c:dLbl>
            <c:dLbl>
              <c:idx val="2"/>
              <c:layout>
                <c:manualLayout>
                  <c:x val="-0.11465878443855344"/>
                  <c:y val="7.953545307713755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802-4511-AAA6-7B889DCE703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02-4511-AAA6-7B889DCE70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ВУЗи України - 829 учня</c:v>
                </c:pt>
                <c:pt idx="1">
                  <c:v>Закординні вузи - 130 учнів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0.84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02-4511-AAA6-7B889DCE703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legendEntry>
      <c:layout>
        <c:manualLayout>
          <c:xMode val="edge"/>
          <c:yMode val="edge"/>
          <c:x val="1.0327082284264303E-4"/>
          <c:y val="0.79009373667442995"/>
          <c:w val="0.70412779807476145"/>
          <c:h val="0.203527568768103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ВУЗИ УКРАЇНИ</a:t>
            </a:r>
          </a:p>
        </c:rich>
      </c:tx>
      <c:layout>
        <c:manualLayout>
          <c:xMode val="edge"/>
          <c:yMode val="edge"/>
          <c:x val="0.2837944717317743"/>
          <c:y val="9.684539257003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view3D>
      <c:rotX val="30"/>
      <c:hPercent val="100"/>
      <c:rotY val="3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652034042219301"/>
          <c:y val="0.20175352264741167"/>
          <c:w val="0.78093750741891665"/>
          <c:h val="0.7400187829711315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Україна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0.39726467352956052"/>
                  <c:y val="-0.100520021597442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uk-UA" sz="20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Інші ВУЗи УКРАЇНИ - </a:t>
                    </a:r>
                    <a:fld id="{70EA94B6-3710-48B0-9028-D524E6DB74EE}" type="VALUE">
                      <a:rPr lang="en-US" sz="20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0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[ЗНАЧЕННЯ]</a:t>
                    </a:fld>
                    <a:endParaRPr lang="uk-UA" sz="2000" b="1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8403009682185"/>
                      <c:h val="0.2137907603991204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7D4-4471-95D4-57B4327CFD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D4-4471-95D4-57B4327CFD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м. Дніпро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E7D4-4471-95D4-57B4327CFDDD}"/>
              </c:ext>
            </c:extLst>
          </c:dPt>
          <c:dLbls>
            <c:dLbl>
              <c:idx val="0"/>
              <c:layout>
                <c:manualLayout>
                  <c:x val="-0.32589797911295654"/>
                  <c:y val="-0.2198670871718702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uk-UA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м. ДНІПРО - </a:t>
                    </a:r>
                    <a:fld id="{C28FC1F2-3D4B-4CE6-97DF-834E90C187B8}" type="VALUE">
                      <a:rPr lang="en-US" sz="20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/>
                      </a:pPr>
                      <a:t>[ЗНАЧЕННЯ]</a:t>
                    </a:fld>
                    <a:endParaRPr lang="uk-UA" sz="2000" b="1" dirty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769046581194664"/>
                      <c:h val="0.168484815163704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7D4-4471-95D4-57B4327CFD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0%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D4-4471-95D4-57B4327CFD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69929672"/>
        <c:axId val="469922784"/>
        <c:axId val="0"/>
      </c:bar3DChart>
      <c:catAx>
        <c:axId val="469929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69922784"/>
        <c:crosses val="autoZero"/>
        <c:auto val="1"/>
        <c:lblAlgn val="ctr"/>
        <c:lblOffset val="100"/>
        <c:noMultiLvlLbl val="0"/>
      </c:catAx>
      <c:valAx>
        <c:axId val="4699227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6992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8434577601127398"/>
          <c:y val="0"/>
          <c:w val="0.71293919358038538"/>
          <c:h val="0.7491340646565056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міські олімпіади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2018-2019 навчальний рік</c:v>
                </c:pt>
                <c:pt idx="1">
                  <c:v>2019-2020 навчальний рік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</c:v>
                </c:pt>
                <c:pt idx="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E2-4287-AC9D-464D7B05ED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обласні олімпіади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2018-2019 навчальний рік</c:v>
                </c:pt>
                <c:pt idx="1">
                  <c:v>2019-2020 навчальний рік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E2-4287-AC9D-464D7B05E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8872360"/>
        <c:axId val="468872032"/>
        <c:axId val="0"/>
      </c:bar3DChart>
      <c:catAx>
        <c:axId val="4688723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8872032"/>
        <c:crosses val="autoZero"/>
        <c:auto val="1"/>
        <c:lblAlgn val="ctr"/>
        <c:lblOffset val="100"/>
        <c:noMultiLvlLbl val="0"/>
      </c:catAx>
      <c:valAx>
        <c:axId val="468872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688723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328320802005011E-2"/>
          <c:y val="0.13988333365419786"/>
          <c:w val="0.92167919799498743"/>
          <c:h val="0.737999730473788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414-4ACA-9D66-85CB20E3F0BC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C414-4ACA-9D66-85CB20E3F0BC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414-4ACA-9D66-85CB20E3F0BC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C414-4ACA-9D66-85CB20E3F0BC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414-4ACA-9D66-85CB20E3F0BC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414-4ACA-9D66-85CB20E3F0BC}"/>
              </c:ext>
            </c:extLst>
          </c:dPt>
          <c:dPt>
            <c:idx val="7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C414-4ACA-9D66-85CB20E3F0BC}"/>
              </c:ext>
            </c:extLst>
          </c:dPt>
          <c:dPt>
            <c:idx val="8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414-4ACA-9D66-85CB20E3F0BC}"/>
              </c:ext>
            </c:extLst>
          </c:dPt>
          <c:dLbls>
            <c:dLbl>
              <c:idx val="0"/>
              <c:layout>
                <c:manualLayout>
                  <c:x val="1.3426423200859291E-2"/>
                  <c:y val="-1.7114914425427872E-2"/>
                </c:manualLayout>
              </c:layout>
              <c:tx>
                <c:rich>
                  <a:bodyPr/>
                  <a:lstStyle/>
                  <a:p>
                    <a:r>
                      <a:rPr lang="uk-UA" dirty="0"/>
                      <a:t>15 </a:t>
                    </a:r>
                  </a:p>
                  <a:p>
                    <a:r>
                      <a:rPr lang="uk-UA" dirty="0"/>
                      <a:t>місце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414-4ACA-9D66-85CB20E3F0B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uk-UA" dirty="0"/>
                      <a:t>4 </a:t>
                    </a:r>
                  </a:p>
                  <a:p>
                    <a:r>
                      <a:rPr lang="uk-UA" dirty="0"/>
                      <a:t>місце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414-4ACA-9D66-85CB20E3F0B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uk-UA" dirty="0"/>
                      <a:t>29</a:t>
                    </a:r>
                  </a:p>
                  <a:p>
                    <a:r>
                      <a:rPr lang="uk-UA" dirty="0"/>
                      <a:t>місце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414-4ACA-9D66-85CB20E3F0B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uk-UA" dirty="0"/>
                      <a:t>3</a:t>
                    </a:r>
                  </a:p>
                  <a:p>
                    <a:r>
                      <a:rPr lang="uk-UA" dirty="0"/>
                      <a:t> місце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414-4ACA-9D66-85CB20E3F0B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uk-UA"/>
                      <a:t>3 </a:t>
                    </a:r>
                  </a:p>
                  <a:p>
                    <a:r>
                      <a:rPr lang="uk-UA"/>
                      <a:t>місце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414-4ACA-9D66-85CB20E3F0B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uk-UA"/>
                      <a:t>6</a:t>
                    </a:r>
                  </a:p>
                  <a:p>
                    <a:r>
                      <a:rPr lang="uk-UA"/>
                      <a:t>місце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414-4ACA-9D66-85CB20E3F0B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uk-UA"/>
                      <a:t>Дані</a:t>
                    </a:r>
                  </a:p>
                  <a:p>
                    <a:r>
                      <a:rPr lang="uk-UA"/>
                      <a:t> відсутні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C414-4ACA-9D66-85CB20E3F0B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uk-UA"/>
                      <a:t>23</a:t>
                    </a:r>
                  </a:p>
                  <a:p>
                    <a:r>
                      <a:rPr lang="uk-UA"/>
                      <a:t>місце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C414-4ACA-9D66-85CB20E3F0BC}"/>
                </c:ext>
              </c:extLst>
            </c:dLbl>
            <c:dLbl>
              <c:idx val="8"/>
              <c:layout>
                <c:manualLayout>
                  <c:x val="9.355965061652908E-4"/>
                  <c:y val="1.5744068391241338E-2"/>
                </c:manualLayout>
              </c:layout>
              <c:tx>
                <c:rich>
                  <a:bodyPr/>
                  <a:lstStyle/>
                  <a:p>
                    <a:r>
                      <a:rPr lang="uk-UA"/>
                      <a:t>7</a:t>
                    </a:r>
                  </a:p>
                  <a:p>
                    <a:r>
                      <a:rPr lang="uk-UA"/>
                      <a:t>місце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414-4ACA-9D66-85CB20E3F0B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uk-UA"/>
                      <a:t>14</a:t>
                    </a:r>
                  </a:p>
                  <a:p>
                    <a:r>
                      <a:rPr lang="uk-UA"/>
                      <a:t>місце</a:t>
                    </a:r>
                    <a:endParaRPr lang="uk-UA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D39E-4873-A81B-9981FCF650D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uk-UA"/>
                      <a:t>23</a:t>
                    </a:r>
                  </a:p>
                  <a:p>
                    <a:r>
                      <a:rPr lang="uk-UA"/>
                      <a:t>місце</a:t>
                    </a:r>
                    <a:endParaRPr lang="uk-UA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D39E-4873-A81B-9981FCF650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Лист1!$A$2:$A$12</c:f>
              <c:numCache>
                <c:formatCode>General</c:formatCode>
                <c:ptCount val="11"/>
                <c:pt idx="0">
                  <c:v>15</c:v>
                </c:pt>
                <c:pt idx="1">
                  <c:v>26</c:v>
                </c:pt>
                <c:pt idx="2">
                  <c:v>1</c:v>
                </c:pt>
                <c:pt idx="3">
                  <c:v>27</c:v>
                </c:pt>
                <c:pt idx="4">
                  <c:v>27</c:v>
                </c:pt>
                <c:pt idx="5">
                  <c:v>24</c:v>
                </c:pt>
                <c:pt idx="6">
                  <c:v>0</c:v>
                </c:pt>
                <c:pt idx="7">
                  <c:v>7</c:v>
                </c:pt>
                <c:pt idx="8">
                  <c:v>23</c:v>
                </c:pt>
                <c:pt idx="9">
                  <c:v>16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14-4ACA-9D66-85CB20E3F0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80568000"/>
        <c:axId val="580567016"/>
      </c:barChart>
      <c:dateAx>
        <c:axId val="580568000"/>
        <c:scaling>
          <c:orientation val="minMax"/>
        </c:scaling>
        <c:delete val="1"/>
        <c:axPos val="b"/>
        <c:numFmt formatCode="#,##0.00" sourceLinked="0"/>
        <c:majorTickMark val="none"/>
        <c:minorTickMark val="none"/>
        <c:tickLblPos val="nextTo"/>
        <c:crossAx val="580567016"/>
        <c:crosses val="autoZero"/>
        <c:auto val="0"/>
        <c:lblOffset val="100"/>
        <c:baseTimeUnit val="days"/>
        <c:majorUnit val="1"/>
        <c:minorUnit val="5"/>
      </c:dateAx>
      <c:valAx>
        <c:axId val="580567016"/>
        <c:scaling>
          <c:orientation val="minMax"/>
        </c:scaling>
        <c:delete val="1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80568000"/>
        <c:crosses val="max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D5B9AD-6664-45F1-8847-33E1766F4EB9}" type="doc">
      <dgm:prSet loTypeId="urn:microsoft.com/office/officeart/2008/layout/RadialCluster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D18E856-1F9B-4CEF-BF21-C83FADF4580A}">
      <dgm:prSet phldrT="[Текст]"/>
      <dgm:spPr/>
      <dgm:t>
        <a:bodyPr/>
        <a:lstStyle/>
        <a:p>
          <a:r>
            <a:rPr lang="uk-UA" dirty="0"/>
            <a:t>НАПРЯМКИ ВИХОВНОЇ РОБОТИ</a:t>
          </a:r>
        </a:p>
      </dgm:t>
    </dgm:pt>
    <dgm:pt modelId="{693AF37A-9A03-4EAF-8C8F-EEDF766B4487}" type="parTrans" cxnId="{E77E9D9F-0672-44E2-A3DD-39BAB2DAFE89}">
      <dgm:prSet/>
      <dgm:spPr/>
      <dgm:t>
        <a:bodyPr/>
        <a:lstStyle/>
        <a:p>
          <a:endParaRPr lang="uk-UA"/>
        </a:p>
      </dgm:t>
    </dgm:pt>
    <dgm:pt modelId="{9FAF663E-CB4E-45D0-8A52-6AA10A5F9B13}" type="sibTrans" cxnId="{E77E9D9F-0672-44E2-A3DD-39BAB2DAFE89}">
      <dgm:prSet/>
      <dgm:spPr/>
      <dgm:t>
        <a:bodyPr/>
        <a:lstStyle/>
        <a:p>
          <a:endParaRPr lang="uk-UA"/>
        </a:p>
      </dgm:t>
    </dgm:pt>
    <dgm:pt modelId="{651E9681-5871-495E-A31E-E2849C32474B}">
      <dgm:prSet phldrT="[Текст]"/>
      <dgm:spPr/>
      <dgm:t>
        <a:bodyPr/>
        <a:lstStyle/>
        <a:p>
          <a:r>
            <a:rPr lang="uk-UA" dirty="0"/>
            <a:t>ГРОМАДСЬКО-ПАТРІЛТИЧНЕ ВИХОВАННЯ</a:t>
          </a:r>
        </a:p>
      </dgm:t>
    </dgm:pt>
    <dgm:pt modelId="{060D296D-D202-4801-9D25-F6D2CE596023}" type="parTrans" cxnId="{FC6F9C8E-1CEC-4691-A080-A622A49DE2AF}">
      <dgm:prSet/>
      <dgm:spPr/>
      <dgm:t>
        <a:bodyPr/>
        <a:lstStyle/>
        <a:p>
          <a:endParaRPr lang="uk-UA"/>
        </a:p>
      </dgm:t>
    </dgm:pt>
    <dgm:pt modelId="{344BFE65-E444-42F1-B2BA-76348C48D673}" type="sibTrans" cxnId="{FC6F9C8E-1CEC-4691-A080-A622A49DE2AF}">
      <dgm:prSet/>
      <dgm:spPr/>
      <dgm:t>
        <a:bodyPr/>
        <a:lstStyle/>
        <a:p>
          <a:endParaRPr lang="uk-UA"/>
        </a:p>
      </dgm:t>
    </dgm:pt>
    <dgm:pt modelId="{2FE77533-EDAE-437A-B259-F4764FE8EA87}">
      <dgm:prSet phldrT="[Текст]"/>
      <dgm:spPr/>
      <dgm:t>
        <a:bodyPr/>
        <a:lstStyle/>
        <a:p>
          <a:r>
            <a:rPr lang="uk-UA" dirty="0"/>
            <a:t>УЧНІВСЬКЕ САМОВРЯДУВАННЯ</a:t>
          </a:r>
        </a:p>
      </dgm:t>
    </dgm:pt>
    <dgm:pt modelId="{4E5E3739-E240-4E4A-8511-424D434DB246}" type="parTrans" cxnId="{92C6A474-1C90-46E8-9BB4-4C33DF399681}">
      <dgm:prSet/>
      <dgm:spPr/>
      <dgm:t>
        <a:bodyPr/>
        <a:lstStyle/>
        <a:p>
          <a:endParaRPr lang="uk-UA"/>
        </a:p>
      </dgm:t>
    </dgm:pt>
    <dgm:pt modelId="{26CF868A-EDFC-40A5-82C6-5753B5C3CABF}" type="sibTrans" cxnId="{92C6A474-1C90-46E8-9BB4-4C33DF399681}">
      <dgm:prSet/>
      <dgm:spPr/>
      <dgm:t>
        <a:bodyPr/>
        <a:lstStyle/>
        <a:p>
          <a:endParaRPr lang="uk-UA"/>
        </a:p>
      </dgm:t>
    </dgm:pt>
    <dgm:pt modelId="{EAB672DB-AA49-41AE-8EF9-6623B7EAC1DD}">
      <dgm:prSet phldrT="[Текст]"/>
      <dgm:spPr/>
      <dgm:t>
        <a:bodyPr/>
        <a:lstStyle/>
        <a:p>
          <a:r>
            <a:rPr lang="uk-UA" dirty="0"/>
            <a:t>СПІВПРАЦЯ З ПРАВООХОРОННИМИ ОРГАНАМИ</a:t>
          </a:r>
        </a:p>
      </dgm:t>
    </dgm:pt>
    <dgm:pt modelId="{C04ED4A0-4DD4-46BF-91E2-4DA879E442FB}" type="parTrans" cxnId="{21E83FFD-54B4-41DE-AFE8-EE30A810C402}">
      <dgm:prSet/>
      <dgm:spPr/>
      <dgm:t>
        <a:bodyPr/>
        <a:lstStyle/>
        <a:p>
          <a:endParaRPr lang="uk-UA"/>
        </a:p>
      </dgm:t>
    </dgm:pt>
    <dgm:pt modelId="{A1B93890-36E0-4498-B0EA-CF5C6D0BE387}" type="sibTrans" cxnId="{21E83FFD-54B4-41DE-AFE8-EE30A810C402}">
      <dgm:prSet/>
      <dgm:spPr/>
      <dgm:t>
        <a:bodyPr/>
        <a:lstStyle/>
        <a:p>
          <a:endParaRPr lang="uk-UA"/>
        </a:p>
      </dgm:t>
    </dgm:pt>
    <dgm:pt modelId="{4EC594FB-9386-483C-AEBA-1980B41F4981}">
      <dgm:prSet/>
      <dgm:spPr/>
      <dgm:t>
        <a:bodyPr/>
        <a:lstStyle/>
        <a:p>
          <a:r>
            <a:rPr lang="uk-UA" dirty="0"/>
            <a:t>НАУКОВО-ДОСЛІДНИЦЬКА ТА ПРОФОРІЄНТАЦІЙНА РОБОТА</a:t>
          </a:r>
        </a:p>
      </dgm:t>
    </dgm:pt>
    <dgm:pt modelId="{5F44092A-6834-4456-815E-3DB4AC267B6B}" type="parTrans" cxnId="{410811C3-CF6C-4283-A275-111A5BC1969D}">
      <dgm:prSet/>
      <dgm:spPr/>
      <dgm:t>
        <a:bodyPr/>
        <a:lstStyle/>
        <a:p>
          <a:endParaRPr lang="uk-UA"/>
        </a:p>
      </dgm:t>
    </dgm:pt>
    <dgm:pt modelId="{1BF9D94D-FF3A-4CB9-B3B7-2BE2A3268475}" type="sibTrans" cxnId="{410811C3-CF6C-4283-A275-111A5BC1969D}">
      <dgm:prSet/>
      <dgm:spPr/>
      <dgm:t>
        <a:bodyPr/>
        <a:lstStyle/>
        <a:p>
          <a:endParaRPr lang="uk-UA"/>
        </a:p>
      </dgm:t>
    </dgm:pt>
    <dgm:pt modelId="{7F76F96E-F012-4813-8909-1EF53A08EC9A}">
      <dgm:prSet/>
      <dgm:spPr/>
      <dgm:t>
        <a:bodyPr/>
        <a:lstStyle/>
        <a:p>
          <a:r>
            <a:rPr lang="uk-UA" dirty="0"/>
            <a:t>ВОЛОНТЕРСЬКА ДІЯЛЬНІСТЬ</a:t>
          </a:r>
        </a:p>
      </dgm:t>
    </dgm:pt>
    <dgm:pt modelId="{28735570-2BE4-41E7-8580-B5B0756FA17A}" type="parTrans" cxnId="{CB05C2AF-3006-4599-ADFE-1B1FF1800D9E}">
      <dgm:prSet/>
      <dgm:spPr/>
      <dgm:t>
        <a:bodyPr/>
        <a:lstStyle/>
        <a:p>
          <a:endParaRPr lang="uk-UA"/>
        </a:p>
      </dgm:t>
    </dgm:pt>
    <dgm:pt modelId="{1A248B19-02A2-48A7-BD05-A1CDC53747C0}" type="sibTrans" cxnId="{CB05C2AF-3006-4599-ADFE-1B1FF1800D9E}">
      <dgm:prSet/>
      <dgm:spPr/>
      <dgm:t>
        <a:bodyPr/>
        <a:lstStyle/>
        <a:p>
          <a:endParaRPr lang="uk-UA"/>
        </a:p>
      </dgm:t>
    </dgm:pt>
    <dgm:pt modelId="{D690EE88-6FE7-49B6-BBD2-54E3C863A0E6}">
      <dgm:prSet/>
      <dgm:spPr/>
      <dgm:t>
        <a:bodyPr/>
        <a:lstStyle/>
        <a:p>
          <a:r>
            <a:rPr lang="uk-UA" dirty="0"/>
            <a:t>СПІВПРАЦЯ З КУЛЬТУРНО-ПРОСВІТНИЦЬКИМИ ОРГАНІЗАЦІЯМИ</a:t>
          </a:r>
        </a:p>
      </dgm:t>
    </dgm:pt>
    <dgm:pt modelId="{F8B92A3A-0F62-4E16-BD95-95C8316A212A}" type="parTrans" cxnId="{A36B28CD-DB71-45CC-BEBE-5A11CE51FF70}">
      <dgm:prSet/>
      <dgm:spPr/>
      <dgm:t>
        <a:bodyPr/>
        <a:lstStyle/>
        <a:p>
          <a:endParaRPr lang="uk-UA"/>
        </a:p>
      </dgm:t>
    </dgm:pt>
    <dgm:pt modelId="{E4EB834D-823A-4D50-9622-5FD912F94706}" type="sibTrans" cxnId="{A36B28CD-DB71-45CC-BEBE-5A11CE51FF70}">
      <dgm:prSet/>
      <dgm:spPr/>
      <dgm:t>
        <a:bodyPr/>
        <a:lstStyle/>
        <a:p>
          <a:endParaRPr lang="uk-UA"/>
        </a:p>
      </dgm:t>
    </dgm:pt>
    <dgm:pt modelId="{0A903122-F58D-484D-884F-49E0A77035E9}">
      <dgm:prSet/>
      <dgm:spPr/>
      <dgm:t>
        <a:bodyPr/>
        <a:lstStyle/>
        <a:p>
          <a:r>
            <a:rPr lang="uk-UA" dirty="0"/>
            <a:t>ЗАГАЛЬНОЛІЦЕЙСЬКІ УЧНІВСЬКІ ПРОЕКТИ</a:t>
          </a:r>
        </a:p>
      </dgm:t>
    </dgm:pt>
    <dgm:pt modelId="{AA00B37D-B275-474E-9273-8B5B480F9FBD}" type="parTrans" cxnId="{56CBFA53-C417-4552-8CAB-F81385FB8B12}">
      <dgm:prSet/>
      <dgm:spPr/>
      <dgm:t>
        <a:bodyPr/>
        <a:lstStyle/>
        <a:p>
          <a:endParaRPr lang="uk-UA"/>
        </a:p>
      </dgm:t>
    </dgm:pt>
    <dgm:pt modelId="{E585CE5F-3386-4B55-91FB-4797C936FDCD}" type="sibTrans" cxnId="{56CBFA53-C417-4552-8CAB-F81385FB8B12}">
      <dgm:prSet/>
      <dgm:spPr/>
      <dgm:t>
        <a:bodyPr/>
        <a:lstStyle/>
        <a:p>
          <a:endParaRPr lang="uk-UA"/>
        </a:p>
      </dgm:t>
    </dgm:pt>
    <dgm:pt modelId="{AD62DEE9-BF82-497E-8447-1EB93F0D3FCA}" type="pres">
      <dgm:prSet presAssocID="{B2D5B9AD-6664-45F1-8847-33E1766F4EB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5909590-4205-43A7-92F5-23D3BDB23D7B}" type="pres">
      <dgm:prSet presAssocID="{4D18E856-1F9B-4CEF-BF21-C83FADF4580A}" presName="singleCycle" presStyleCnt="0"/>
      <dgm:spPr/>
    </dgm:pt>
    <dgm:pt modelId="{3B5DF790-D895-46E6-A37C-CF37616D1E7E}" type="pres">
      <dgm:prSet presAssocID="{4D18E856-1F9B-4CEF-BF21-C83FADF4580A}" presName="singleCenter" presStyleLbl="node1" presStyleIdx="0" presStyleCnt="8" custScaleX="225664" custLinFactNeighborY="14280">
        <dgm:presLayoutVars>
          <dgm:chMax val="7"/>
          <dgm:chPref val="7"/>
        </dgm:presLayoutVars>
      </dgm:prSet>
      <dgm:spPr/>
    </dgm:pt>
    <dgm:pt modelId="{CE516266-65C9-46CA-9785-4C8E85F9D858}" type="pres">
      <dgm:prSet presAssocID="{060D296D-D202-4801-9D25-F6D2CE596023}" presName="Name56" presStyleLbl="parChTrans1D2" presStyleIdx="0" presStyleCnt="7"/>
      <dgm:spPr/>
    </dgm:pt>
    <dgm:pt modelId="{AC6FD31A-EFFB-4ED9-BDEB-095085B33105}" type="pres">
      <dgm:prSet presAssocID="{651E9681-5871-495E-A31E-E2849C32474B}" presName="text0" presStyleLbl="node1" presStyleIdx="1" presStyleCnt="8" custScaleX="211534" custRadScaleRad="60417" custRadScaleInc="12160">
        <dgm:presLayoutVars>
          <dgm:bulletEnabled val="1"/>
        </dgm:presLayoutVars>
      </dgm:prSet>
      <dgm:spPr/>
    </dgm:pt>
    <dgm:pt modelId="{8EC86A3F-56B6-4ED2-8989-924FA8E85E7C}" type="pres">
      <dgm:prSet presAssocID="{5F44092A-6834-4456-815E-3DB4AC267B6B}" presName="Name56" presStyleLbl="parChTrans1D2" presStyleIdx="1" presStyleCnt="7"/>
      <dgm:spPr/>
    </dgm:pt>
    <dgm:pt modelId="{D3FDA3A6-0FD9-41AF-9EDF-E2359FA7277B}" type="pres">
      <dgm:prSet presAssocID="{4EC594FB-9386-483C-AEBA-1980B41F4981}" presName="text0" presStyleLbl="node1" presStyleIdx="2" presStyleCnt="8" custScaleX="349173" custRadScaleRad="181942" custRadScaleInc="32614">
        <dgm:presLayoutVars>
          <dgm:bulletEnabled val="1"/>
        </dgm:presLayoutVars>
      </dgm:prSet>
      <dgm:spPr/>
    </dgm:pt>
    <dgm:pt modelId="{0AE781F7-9256-4DCA-B3F5-568236484536}" type="pres">
      <dgm:prSet presAssocID="{28735570-2BE4-41E7-8580-B5B0756FA17A}" presName="Name56" presStyleLbl="parChTrans1D2" presStyleIdx="2" presStyleCnt="7"/>
      <dgm:spPr/>
    </dgm:pt>
    <dgm:pt modelId="{CA1113E1-34E3-44F1-A655-4D666D603E5A}" type="pres">
      <dgm:prSet presAssocID="{7F76F96E-F012-4813-8909-1EF53A08EC9A}" presName="text0" presStyleLbl="node1" presStyleIdx="3" presStyleCnt="8" custScaleX="233209" custRadScaleRad="237753" custRadScaleInc="-60559">
        <dgm:presLayoutVars>
          <dgm:bulletEnabled val="1"/>
        </dgm:presLayoutVars>
      </dgm:prSet>
      <dgm:spPr/>
    </dgm:pt>
    <dgm:pt modelId="{FCCAC975-4282-4423-A4C4-10CC5855189D}" type="pres">
      <dgm:prSet presAssocID="{F8B92A3A-0F62-4E16-BD95-95C8316A212A}" presName="Name56" presStyleLbl="parChTrans1D2" presStyleIdx="3" presStyleCnt="7"/>
      <dgm:spPr/>
    </dgm:pt>
    <dgm:pt modelId="{6210907B-DBE5-4FBA-9E0A-9DF24C7F58DC}" type="pres">
      <dgm:prSet presAssocID="{D690EE88-6FE7-49B6-BBD2-54E3C863A0E6}" presName="text0" presStyleLbl="node1" presStyleIdx="4" presStyleCnt="8" custScaleX="331560" custRadScaleRad="197121" custRadScaleInc="-150514">
        <dgm:presLayoutVars>
          <dgm:bulletEnabled val="1"/>
        </dgm:presLayoutVars>
      </dgm:prSet>
      <dgm:spPr/>
    </dgm:pt>
    <dgm:pt modelId="{8B11C536-A609-40B5-A2ED-9125A16900D8}" type="pres">
      <dgm:prSet presAssocID="{AA00B37D-B275-474E-9273-8B5B480F9FBD}" presName="Name56" presStyleLbl="parChTrans1D2" presStyleIdx="4" presStyleCnt="7"/>
      <dgm:spPr/>
    </dgm:pt>
    <dgm:pt modelId="{B7EF89F6-4E10-47A6-867C-688829EF0BF4}" type="pres">
      <dgm:prSet presAssocID="{0A903122-F58D-484D-884F-49E0A77035E9}" presName="text0" presStyleLbl="node1" presStyleIdx="5" presStyleCnt="8" custScaleX="296921" custRadScaleRad="197861" custRadScaleInc="150601">
        <dgm:presLayoutVars>
          <dgm:bulletEnabled val="1"/>
        </dgm:presLayoutVars>
      </dgm:prSet>
      <dgm:spPr/>
    </dgm:pt>
    <dgm:pt modelId="{D77BC984-8A68-4415-910A-1389F2EE6B5A}" type="pres">
      <dgm:prSet presAssocID="{4E5E3739-E240-4E4A-8511-424D434DB246}" presName="Name56" presStyleLbl="parChTrans1D2" presStyleIdx="5" presStyleCnt="7"/>
      <dgm:spPr/>
    </dgm:pt>
    <dgm:pt modelId="{82B94908-EABE-41F2-BB9F-48B101BCE3F6}" type="pres">
      <dgm:prSet presAssocID="{2FE77533-EDAE-437A-B259-F4764FE8EA87}" presName="text0" presStyleLbl="node1" presStyleIdx="6" presStyleCnt="8" custScaleX="247442" custRadScaleRad="245487" custRadScaleInc="60226">
        <dgm:presLayoutVars>
          <dgm:bulletEnabled val="1"/>
        </dgm:presLayoutVars>
      </dgm:prSet>
      <dgm:spPr/>
    </dgm:pt>
    <dgm:pt modelId="{F2354C77-A2B1-46D2-9BC7-B027D91813DB}" type="pres">
      <dgm:prSet presAssocID="{C04ED4A0-4DD4-46BF-91E2-4DA879E442FB}" presName="Name56" presStyleLbl="parChTrans1D2" presStyleIdx="6" presStyleCnt="7"/>
      <dgm:spPr/>
    </dgm:pt>
    <dgm:pt modelId="{724B7A2C-0122-4658-B1E1-32B2701F302F}" type="pres">
      <dgm:prSet presAssocID="{EAB672DB-AA49-41AE-8EF9-6623B7EAC1DD}" presName="text0" presStyleLbl="node1" presStyleIdx="7" presStyleCnt="8" custScaleX="335416" custRadScaleRad="178299" custRadScaleInc="-26915">
        <dgm:presLayoutVars>
          <dgm:bulletEnabled val="1"/>
        </dgm:presLayoutVars>
      </dgm:prSet>
      <dgm:spPr/>
    </dgm:pt>
  </dgm:ptLst>
  <dgm:cxnLst>
    <dgm:cxn modelId="{82B2CA01-04D5-43C9-9CF3-26E6457890FE}" type="presOf" srcId="{D690EE88-6FE7-49B6-BBD2-54E3C863A0E6}" destId="{6210907B-DBE5-4FBA-9E0A-9DF24C7F58DC}" srcOrd="0" destOrd="0" presId="urn:microsoft.com/office/officeart/2008/layout/RadialCluster"/>
    <dgm:cxn modelId="{6A20D407-8F4B-4393-A856-56A5A229C54D}" type="presOf" srcId="{AA00B37D-B275-474E-9273-8B5B480F9FBD}" destId="{8B11C536-A609-40B5-A2ED-9125A16900D8}" srcOrd="0" destOrd="0" presId="urn:microsoft.com/office/officeart/2008/layout/RadialCluster"/>
    <dgm:cxn modelId="{6B30A910-F48B-4F8F-98F0-847052F0FA37}" type="presOf" srcId="{0A903122-F58D-484D-884F-49E0A77035E9}" destId="{B7EF89F6-4E10-47A6-867C-688829EF0BF4}" srcOrd="0" destOrd="0" presId="urn:microsoft.com/office/officeart/2008/layout/RadialCluster"/>
    <dgm:cxn modelId="{BC00783F-E5AA-4606-987D-A1A5C61D8CFA}" type="presOf" srcId="{F8B92A3A-0F62-4E16-BD95-95C8316A212A}" destId="{FCCAC975-4282-4423-A4C4-10CC5855189D}" srcOrd="0" destOrd="0" presId="urn:microsoft.com/office/officeart/2008/layout/RadialCluster"/>
    <dgm:cxn modelId="{BAE03A69-07C3-43F4-B27C-E04B2F41699D}" type="presOf" srcId="{B2D5B9AD-6664-45F1-8847-33E1766F4EB9}" destId="{AD62DEE9-BF82-497E-8447-1EB93F0D3FCA}" srcOrd="0" destOrd="0" presId="urn:microsoft.com/office/officeart/2008/layout/RadialCluster"/>
    <dgm:cxn modelId="{5CD9254B-6D9E-4133-82A8-50C65578871D}" type="presOf" srcId="{651E9681-5871-495E-A31E-E2849C32474B}" destId="{AC6FD31A-EFFB-4ED9-BDEB-095085B33105}" srcOrd="0" destOrd="0" presId="urn:microsoft.com/office/officeart/2008/layout/RadialCluster"/>
    <dgm:cxn modelId="{6C68C64D-062E-4B73-9A1D-73D080BC9E6A}" type="presOf" srcId="{4D18E856-1F9B-4CEF-BF21-C83FADF4580A}" destId="{3B5DF790-D895-46E6-A37C-CF37616D1E7E}" srcOrd="0" destOrd="0" presId="urn:microsoft.com/office/officeart/2008/layout/RadialCluster"/>
    <dgm:cxn modelId="{56CBFA53-C417-4552-8CAB-F81385FB8B12}" srcId="{4D18E856-1F9B-4CEF-BF21-C83FADF4580A}" destId="{0A903122-F58D-484D-884F-49E0A77035E9}" srcOrd="4" destOrd="0" parTransId="{AA00B37D-B275-474E-9273-8B5B480F9FBD}" sibTransId="{E585CE5F-3386-4B55-91FB-4797C936FDCD}"/>
    <dgm:cxn modelId="{92C6A474-1C90-46E8-9BB4-4C33DF399681}" srcId="{4D18E856-1F9B-4CEF-BF21-C83FADF4580A}" destId="{2FE77533-EDAE-437A-B259-F4764FE8EA87}" srcOrd="5" destOrd="0" parTransId="{4E5E3739-E240-4E4A-8511-424D434DB246}" sibTransId="{26CF868A-EDFC-40A5-82C6-5753B5C3CABF}"/>
    <dgm:cxn modelId="{3ED93F59-E016-4695-ACC8-EF2B99BDF97F}" type="presOf" srcId="{2FE77533-EDAE-437A-B259-F4764FE8EA87}" destId="{82B94908-EABE-41F2-BB9F-48B101BCE3F6}" srcOrd="0" destOrd="0" presId="urn:microsoft.com/office/officeart/2008/layout/RadialCluster"/>
    <dgm:cxn modelId="{F6C31E7C-F213-436B-822A-A82221ABEB51}" type="presOf" srcId="{4E5E3739-E240-4E4A-8511-424D434DB246}" destId="{D77BC984-8A68-4415-910A-1389F2EE6B5A}" srcOrd="0" destOrd="0" presId="urn:microsoft.com/office/officeart/2008/layout/RadialCluster"/>
    <dgm:cxn modelId="{FC6F9C8E-1CEC-4691-A080-A622A49DE2AF}" srcId="{4D18E856-1F9B-4CEF-BF21-C83FADF4580A}" destId="{651E9681-5871-495E-A31E-E2849C32474B}" srcOrd="0" destOrd="0" parTransId="{060D296D-D202-4801-9D25-F6D2CE596023}" sibTransId="{344BFE65-E444-42F1-B2BA-76348C48D673}"/>
    <dgm:cxn modelId="{E77E9D9F-0672-44E2-A3DD-39BAB2DAFE89}" srcId="{B2D5B9AD-6664-45F1-8847-33E1766F4EB9}" destId="{4D18E856-1F9B-4CEF-BF21-C83FADF4580A}" srcOrd="0" destOrd="0" parTransId="{693AF37A-9A03-4EAF-8C8F-EEDF766B4487}" sibTransId="{9FAF663E-CB4E-45D0-8A52-6AA10A5F9B13}"/>
    <dgm:cxn modelId="{CB05C2AF-3006-4599-ADFE-1B1FF1800D9E}" srcId="{4D18E856-1F9B-4CEF-BF21-C83FADF4580A}" destId="{7F76F96E-F012-4813-8909-1EF53A08EC9A}" srcOrd="2" destOrd="0" parTransId="{28735570-2BE4-41E7-8580-B5B0756FA17A}" sibTransId="{1A248B19-02A2-48A7-BD05-A1CDC53747C0}"/>
    <dgm:cxn modelId="{4620D5B0-276F-408F-8488-21651B14A537}" type="presOf" srcId="{EAB672DB-AA49-41AE-8EF9-6623B7EAC1DD}" destId="{724B7A2C-0122-4658-B1E1-32B2701F302F}" srcOrd="0" destOrd="0" presId="urn:microsoft.com/office/officeart/2008/layout/RadialCluster"/>
    <dgm:cxn modelId="{C2EBA5B7-39C7-4434-875E-A8D522728313}" type="presOf" srcId="{7F76F96E-F012-4813-8909-1EF53A08EC9A}" destId="{CA1113E1-34E3-44F1-A655-4D666D603E5A}" srcOrd="0" destOrd="0" presId="urn:microsoft.com/office/officeart/2008/layout/RadialCluster"/>
    <dgm:cxn modelId="{96F407BD-33DF-48FD-A31C-7D3B4920CA1D}" type="presOf" srcId="{4EC594FB-9386-483C-AEBA-1980B41F4981}" destId="{D3FDA3A6-0FD9-41AF-9EDF-E2359FA7277B}" srcOrd="0" destOrd="0" presId="urn:microsoft.com/office/officeart/2008/layout/RadialCluster"/>
    <dgm:cxn modelId="{410811C3-CF6C-4283-A275-111A5BC1969D}" srcId="{4D18E856-1F9B-4CEF-BF21-C83FADF4580A}" destId="{4EC594FB-9386-483C-AEBA-1980B41F4981}" srcOrd="1" destOrd="0" parTransId="{5F44092A-6834-4456-815E-3DB4AC267B6B}" sibTransId="{1BF9D94D-FF3A-4CB9-B3B7-2BE2A3268475}"/>
    <dgm:cxn modelId="{0BF2ABC7-CD3D-4433-B6EC-DAAAF68E463D}" type="presOf" srcId="{5F44092A-6834-4456-815E-3DB4AC267B6B}" destId="{8EC86A3F-56B6-4ED2-8989-924FA8E85E7C}" srcOrd="0" destOrd="0" presId="urn:microsoft.com/office/officeart/2008/layout/RadialCluster"/>
    <dgm:cxn modelId="{A36B28CD-DB71-45CC-BEBE-5A11CE51FF70}" srcId="{4D18E856-1F9B-4CEF-BF21-C83FADF4580A}" destId="{D690EE88-6FE7-49B6-BBD2-54E3C863A0E6}" srcOrd="3" destOrd="0" parTransId="{F8B92A3A-0F62-4E16-BD95-95C8316A212A}" sibTransId="{E4EB834D-823A-4D50-9622-5FD912F94706}"/>
    <dgm:cxn modelId="{A7DAD7E7-4788-4B0E-88E2-EC4D4CBF6BA8}" type="presOf" srcId="{060D296D-D202-4801-9D25-F6D2CE596023}" destId="{CE516266-65C9-46CA-9785-4C8E85F9D858}" srcOrd="0" destOrd="0" presId="urn:microsoft.com/office/officeart/2008/layout/RadialCluster"/>
    <dgm:cxn modelId="{F5941AE9-B460-49A4-B7BD-B698EA114186}" type="presOf" srcId="{28735570-2BE4-41E7-8580-B5B0756FA17A}" destId="{0AE781F7-9256-4DCA-B3F5-568236484536}" srcOrd="0" destOrd="0" presId="urn:microsoft.com/office/officeart/2008/layout/RadialCluster"/>
    <dgm:cxn modelId="{73BBF1EB-FF48-483E-BD9B-F44E0F4E68AD}" type="presOf" srcId="{C04ED4A0-4DD4-46BF-91E2-4DA879E442FB}" destId="{F2354C77-A2B1-46D2-9BC7-B027D91813DB}" srcOrd="0" destOrd="0" presId="urn:microsoft.com/office/officeart/2008/layout/RadialCluster"/>
    <dgm:cxn modelId="{21E83FFD-54B4-41DE-AFE8-EE30A810C402}" srcId="{4D18E856-1F9B-4CEF-BF21-C83FADF4580A}" destId="{EAB672DB-AA49-41AE-8EF9-6623B7EAC1DD}" srcOrd="6" destOrd="0" parTransId="{C04ED4A0-4DD4-46BF-91E2-4DA879E442FB}" sibTransId="{A1B93890-36E0-4498-B0EA-CF5C6D0BE387}"/>
    <dgm:cxn modelId="{E6DB5F06-DB1C-45D8-AD80-85C21E274F90}" type="presParOf" srcId="{AD62DEE9-BF82-497E-8447-1EB93F0D3FCA}" destId="{75909590-4205-43A7-92F5-23D3BDB23D7B}" srcOrd="0" destOrd="0" presId="urn:microsoft.com/office/officeart/2008/layout/RadialCluster"/>
    <dgm:cxn modelId="{A7AC1E97-CE47-47F5-BD76-F66CF9399AB4}" type="presParOf" srcId="{75909590-4205-43A7-92F5-23D3BDB23D7B}" destId="{3B5DF790-D895-46E6-A37C-CF37616D1E7E}" srcOrd="0" destOrd="0" presId="urn:microsoft.com/office/officeart/2008/layout/RadialCluster"/>
    <dgm:cxn modelId="{4CA7D7AC-06F3-458D-9DF8-5BEF022438D6}" type="presParOf" srcId="{75909590-4205-43A7-92F5-23D3BDB23D7B}" destId="{CE516266-65C9-46CA-9785-4C8E85F9D858}" srcOrd="1" destOrd="0" presId="urn:microsoft.com/office/officeart/2008/layout/RadialCluster"/>
    <dgm:cxn modelId="{376C2F86-E0BE-4852-B8E1-4BB93C23B21B}" type="presParOf" srcId="{75909590-4205-43A7-92F5-23D3BDB23D7B}" destId="{AC6FD31A-EFFB-4ED9-BDEB-095085B33105}" srcOrd="2" destOrd="0" presId="urn:microsoft.com/office/officeart/2008/layout/RadialCluster"/>
    <dgm:cxn modelId="{A9212931-680B-420C-B462-F9BEEA7232B5}" type="presParOf" srcId="{75909590-4205-43A7-92F5-23D3BDB23D7B}" destId="{8EC86A3F-56B6-4ED2-8989-924FA8E85E7C}" srcOrd="3" destOrd="0" presId="urn:microsoft.com/office/officeart/2008/layout/RadialCluster"/>
    <dgm:cxn modelId="{D0E41642-E128-4398-ADDA-9B44A8A72951}" type="presParOf" srcId="{75909590-4205-43A7-92F5-23D3BDB23D7B}" destId="{D3FDA3A6-0FD9-41AF-9EDF-E2359FA7277B}" srcOrd="4" destOrd="0" presId="urn:microsoft.com/office/officeart/2008/layout/RadialCluster"/>
    <dgm:cxn modelId="{7E8877D5-EB4C-4BAE-BFF6-38078235424A}" type="presParOf" srcId="{75909590-4205-43A7-92F5-23D3BDB23D7B}" destId="{0AE781F7-9256-4DCA-B3F5-568236484536}" srcOrd="5" destOrd="0" presId="urn:microsoft.com/office/officeart/2008/layout/RadialCluster"/>
    <dgm:cxn modelId="{1A451CFC-8F2E-4F0B-A129-AD32088D03EF}" type="presParOf" srcId="{75909590-4205-43A7-92F5-23D3BDB23D7B}" destId="{CA1113E1-34E3-44F1-A655-4D666D603E5A}" srcOrd="6" destOrd="0" presId="urn:microsoft.com/office/officeart/2008/layout/RadialCluster"/>
    <dgm:cxn modelId="{B41CB6BE-23DE-4A04-81EE-EF05CD773A16}" type="presParOf" srcId="{75909590-4205-43A7-92F5-23D3BDB23D7B}" destId="{FCCAC975-4282-4423-A4C4-10CC5855189D}" srcOrd="7" destOrd="0" presId="urn:microsoft.com/office/officeart/2008/layout/RadialCluster"/>
    <dgm:cxn modelId="{D6FC6055-886F-45B0-B7F7-9249F74FA46E}" type="presParOf" srcId="{75909590-4205-43A7-92F5-23D3BDB23D7B}" destId="{6210907B-DBE5-4FBA-9E0A-9DF24C7F58DC}" srcOrd="8" destOrd="0" presId="urn:microsoft.com/office/officeart/2008/layout/RadialCluster"/>
    <dgm:cxn modelId="{2C4640A0-34D1-4113-8A0A-5D322E7CC22F}" type="presParOf" srcId="{75909590-4205-43A7-92F5-23D3BDB23D7B}" destId="{8B11C536-A609-40B5-A2ED-9125A16900D8}" srcOrd="9" destOrd="0" presId="urn:microsoft.com/office/officeart/2008/layout/RadialCluster"/>
    <dgm:cxn modelId="{39DE970B-0BF6-4764-A1F4-58EAFF55D84C}" type="presParOf" srcId="{75909590-4205-43A7-92F5-23D3BDB23D7B}" destId="{B7EF89F6-4E10-47A6-867C-688829EF0BF4}" srcOrd="10" destOrd="0" presId="urn:microsoft.com/office/officeart/2008/layout/RadialCluster"/>
    <dgm:cxn modelId="{280D39E4-CA47-4FC5-8DDD-A35BD8B373F3}" type="presParOf" srcId="{75909590-4205-43A7-92F5-23D3BDB23D7B}" destId="{D77BC984-8A68-4415-910A-1389F2EE6B5A}" srcOrd="11" destOrd="0" presId="urn:microsoft.com/office/officeart/2008/layout/RadialCluster"/>
    <dgm:cxn modelId="{238C48B9-5EF4-4F67-B568-759E20C3F6B7}" type="presParOf" srcId="{75909590-4205-43A7-92F5-23D3BDB23D7B}" destId="{82B94908-EABE-41F2-BB9F-48B101BCE3F6}" srcOrd="12" destOrd="0" presId="urn:microsoft.com/office/officeart/2008/layout/RadialCluster"/>
    <dgm:cxn modelId="{42D55306-48A5-4BCA-8059-593DF5B656DD}" type="presParOf" srcId="{75909590-4205-43A7-92F5-23D3BDB23D7B}" destId="{F2354C77-A2B1-46D2-9BC7-B027D91813DB}" srcOrd="13" destOrd="0" presId="urn:microsoft.com/office/officeart/2008/layout/RadialCluster"/>
    <dgm:cxn modelId="{52CFDD39-E05B-47D7-A1F2-001CEE2EB437}" type="presParOf" srcId="{75909590-4205-43A7-92F5-23D3BDB23D7B}" destId="{724B7A2C-0122-4658-B1E1-32B2701F302F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9D5B36-22D4-4102-B06D-81A962D839A9}" type="doc">
      <dgm:prSet loTypeId="urn:microsoft.com/office/officeart/2005/8/layout/vList4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CA515478-C95B-44A4-BBE2-C37AE838E804}">
      <dgm:prSet phldrT="[Текст]" custT="1"/>
      <dgm:spPr/>
      <dgm:t>
        <a:bodyPr/>
        <a:lstStyle/>
        <a:p>
          <a:pPr algn="l"/>
          <a:r>
            <a:rPr lang="uk-UA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ІНІЦІАТИВА ГОЛОВИ ОБЛРАДИ</a:t>
          </a:r>
        </a:p>
      </dgm:t>
    </dgm:pt>
    <dgm:pt modelId="{095A978A-BB1B-4EA8-AB67-9CBEE03E6CEB}" type="parTrans" cxnId="{36321FE1-89DE-4E51-8C5D-7CF4C0A19BF5}">
      <dgm:prSet/>
      <dgm:spPr/>
      <dgm:t>
        <a:bodyPr/>
        <a:lstStyle/>
        <a:p>
          <a:endParaRPr lang="uk-UA"/>
        </a:p>
      </dgm:t>
    </dgm:pt>
    <dgm:pt modelId="{0B720325-817B-48B1-985B-A449BD27CBD8}" type="sibTrans" cxnId="{36321FE1-89DE-4E51-8C5D-7CF4C0A19BF5}">
      <dgm:prSet/>
      <dgm:spPr/>
      <dgm:t>
        <a:bodyPr/>
        <a:lstStyle/>
        <a:p>
          <a:endParaRPr lang="uk-UA"/>
        </a:p>
      </dgm:t>
    </dgm:pt>
    <dgm:pt modelId="{8D14DD7E-06A5-4512-9A74-8F569A33753C}">
      <dgm:prSet phldrT="[Текст]" custT="1"/>
      <dgm:spPr/>
      <dgm:t>
        <a:bodyPr/>
        <a:lstStyle/>
        <a:p>
          <a:r>
            <a:rPr lang="uk-UA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ІНІЦІАТИВА НТУ «ДНІПРОВСЬКА ПОЛІТЕХНІКА»</a:t>
          </a:r>
        </a:p>
      </dgm:t>
    </dgm:pt>
    <dgm:pt modelId="{05DF8F3C-E71C-4E83-A3EF-421E7FCF680C}" type="parTrans" cxnId="{50C55916-6F8D-46F3-9C46-536EBB53C1DA}">
      <dgm:prSet/>
      <dgm:spPr/>
      <dgm:t>
        <a:bodyPr/>
        <a:lstStyle/>
        <a:p>
          <a:endParaRPr lang="uk-UA"/>
        </a:p>
      </dgm:t>
    </dgm:pt>
    <dgm:pt modelId="{78C3434E-15BA-4159-AED9-27ACA1C986B2}" type="sibTrans" cxnId="{50C55916-6F8D-46F3-9C46-536EBB53C1DA}">
      <dgm:prSet/>
      <dgm:spPr/>
      <dgm:t>
        <a:bodyPr/>
        <a:lstStyle/>
        <a:p>
          <a:endParaRPr lang="uk-UA"/>
        </a:p>
      </dgm:t>
    </dgm:pt>
    <dgm:pt modelId="{1736C8C3-F11B-4424-9E7C-AA43FB25D648}">
      <dgm:prSet phldrT="[Текст]" custT="1"/>
      <dgm:spPr/>
      <dgm:t>
        <a:bodyPr/>
        <a:lstStyle/>
        <a:p>
          <a:r>
            <a:rPr lang="uk-UA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ІНІЦІАТИВА НТУ</a:t>
          </a:r>
        </a:p>
        <a:p>
          <a:r>
            <a:rPr lang="uk-UA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«ДНІПРОВСЬКА ПОЛІТЕХНІКА»</a:t>
          </a:r>
          <a:endParaRPr lang="uk-UA" sz="2600" dirty="0"/>
        </a:p>
      </dgm:t>
    </dgm:pt>
    <dgm:pt modelId="{CB7C7495-9B93-4613-9940-994C6053834D}" type="parTrans" cxnId="{5232950F-CAFE-46FA-A7C1-430C607AEFE8}">
      <dgm:prSet/>
      <dgm:spPr/>
      <dgm:t>
        <a:bodyPr/>
        <a:lstStyle/>
        <a:p>
          <a:endParaRPr lang="uk-UA"/>
        </a:p>
      </dgm:t>
    </dgm:pt>
    <dgm:pt modelId="{1FF698EB-6C54-4841-ABCA-E1A73A4F5A4C}" type="sibTrans" cxnId="{5232950F-CAFE-46FA-A7C1-430C607AEFE8}">
      <dgm:prSet/>
      <dgm:spPr/>
      <dgm:t>
        <a:bodyPr/>
        <a:lstStyle/>
        <a:p>
          <a:endParaRPr lang="uk-UA"/>
        </a:p>
      </dgm:t>
    </dgm:pt>
    <dgm:pt modelId="{DDFDB461-301B-4BB2-BDC1-8041F4968DFC}">
      <dgm:prSet custT="1"/>
      <dgm:spPr/>
      <dgm:t>
        <a:bodyPr/>
        <a:lstStyle/>
        <a:p>
          <a:r>
            <a:rPr lang="uk-UA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ІНІЦІАТИВА ГОЛОВИ ОБЛРАДИ</a:t>
          </a:r>
          <a:endParaRPr lang="uk-UA" sz="2600" dirty="0"/>
        </a:p>
      </dgm:t>
    </dgm:pt>
    <dgm:pt modelId="{C41359A5-8AFF-49B1-970F-1840623B4984}" type="parTrans" cxnId="{3EC51E6C-6642-4FC2-80EA-794556D98C22}">
      <dgm:prSet/>
      <dgm:spPr/>
      <dgm:t>
        <a:bodyPr/>
        <a:lstStyle/>
        <a:p>
          <a:endParaRPr lang="uk-UA"/>
        </a:p>
      </dgm:t>
    </dgm:pt>
    <dgm:pt modelId="{3153AA52-865C-4AC3-94B0-CBFC54AB95F9}" type="sibTrans" cxnId="{3EC51E6C-6642-4FC2-80EA-794556D98C22}">
      <dgm:prSet/>
      <dgm:spPr/>
      <dgm:t>
        <a:bodyPr/>
        <a:lstStyle/>
        <a:p>
          <a:endParaRPr lang="uk-UA"/>
        </a:p>
      </dgm:t>
    </dgm:pt>
    <dgm:pt modelId="{6200D57A-3B4D-4C15-BCD2-E06EA2A7DD16}">
      <dgm:prSet custT="1"/>
      <dgm:spPr/>
      <dgm:t>
        <a:bodyPr/>
        <a:lstStyle/>
        <a:p>
          <a:r>
            <a:rPr lang="uk-UA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МІЖНАРОДНИЙ ПРОЕКТ </a:t>
          </a:r>
        </a:p>
        <a:p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UGS –  </a:t>
          </a:r>
          <a:r>
            <a:rPr lang="uk-UA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«Розумні люди. Рушійна сила».</a:t>
          </a:r>
          <a:endParaRPr lang="uk-UA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A79BF9-6ACC-4266-8797-1A3367C785E9}" type="parTrans" cxnId="{1DEE6FB6-78AF-4629-9F99-FF488F58B15C}">
      <dgm:prSet/>
      <dgm:spPr/>
      <dgm:t>
        <a:bodyPr/>
        <a:lstStyle/>
        <a:p>
          <a:endParaRPr lang="uk-UA"/>
        </a:p>
      </dgm:t>
    </dgm:pt>
    <dgm:pt modelId="{8DD51C5F-F7EE-45D4-930A-3B63533803AE}" type="sibTrans" cxnId="{1DEE6FB6-78AF-4629-9F99-FF488F58B15C}">
      <dgm:prSet/>
      <dgm:spPr/>
      <dgm:t>
        <a:bodyPr/>
        <a:lstStyle/>
        <a:p>
          <a:endParaRPr lang="uk-UA"/>
        </a:p>
      </dgm:t>
    </dgm:pt>
    <dgm:pt modelId="{F2DA68B2-4C74-4A3A-8F80-CF8EC20C3A48}" type="pres">
      <dgm:prSet presAssocID="{0E9D5B36-22D4-4102-B06D-81A962D839A9}" presName="linear" presStyleCnt="0">
        <dgm:presLayoutVars>
          <dgm:dir/>
          <dgm:resizeHandles val="exact"/>
        </dgm:presLayoutVars>
      </dgm:prSet>
      <dgm:spPr/>
    </dgm:pt>
    <dgm:pt modelId="{DE962672-83CA-42B4-A82A-749EEAB84522}" type="pres">
      <dgm:prSet presAssocID="{CA515478-C95B-44A4-BBE2-C37AE838E804}" presName="comp" presStyleCnt="0"/>
      <dgm:spPr/>
    </dgm:pt>
    <dgm:pt modelId="{642086D9-6399-4B72-A48C-FD1E3116EFB6}" type="pres">
      <dgm:prSet presAssocID="{CA515478-C95B-44A4-BBE2-C37AE838E804}" presName="box" presStyleLbl="node1" presStyleIdx="0" presStyleCnt="5" custScaleX="83847" custScaleY="95132" custLinFactNeighborX="-3876" custLinFactNeighborY="11010"/>
      <dgm:spPr/>
    </dgm:pt>
    <dgm:pt modelId="{0CE3698F-A286-4096-A810-FB165E1174E3}" type="pres">
      <dgm:prSet presAssocID="{CA515478-C95B-44A4-BBE2-C37AE838E804}" presName="img" presStyleLbl="fgImgPlace1" presStyleIdx="0" presStyleCnt="5" custScaleX="175655" custScaleY="133385" custLinFactNeighborX="-5757" custLinFactNeighborY="0"/>
      <dgm:spPr/>
    </dgm:pt>
    <dgm:pt modelId="{B006AF85-AB1E-4EF4-82CF-008BCD5FA94F}" type="pres">
      <dgm:prSet presAssocID="{CA515478-C95B-44A4-BBE2-C37AE838E804}" presName="text" presStyleLbl="node1" presStyleIdx="0" presStyleCnt="5">
        <dgm:presLayoutVars>
          <dgm:bulletEnabled val="1"/>
        </dgm:presLayoutVars>
      </dgm:prSet>
      <dgm:spPr/>
    </dgm:pt>
    <dgm:pt modelId="{1D4C0C0E-4CD6-43A5-AC60-81321F3A1BF5}" type="pres">
      <dgm:prSet presAssocID="{0B720325-817B-48B1-985B-A449BD27CBD8}" presName="spacer" presStyleCnt="0"/>
      <dgm:spPr/>
    </dgm:pt>
    <dgm:pt modelId="{9E302355-9D5A-465B-9CC2-514712C6FA14}" type="pres">
      <dgm:prSet presAssocID="{8D14DD7E-06A5-4512-9A74-8F569A33753C}" presName="comp" presStyleCnt="0"/>
      <dgm:spPr/>
    </dgm:pt>
    <dgm:pt modelId="{76214193-BDFC-44EF-BE21-68726E722018}" type="pres">
      <dgm:prSet presAssocID="{8D14DD7E-06A5-4512-9A74-8F569A33753C}" presName="box" presStyleLbl="node1" presStyleIdx="1" presStyleCnt="5" custScaleX="58494" custScaleY="82144" custLinFactNeighborX="-2302" custLinFactNeighborY="11298"/>
      <dgm:spPr/>
    </dgm:pt>
    <dgm:pt modelId="{484F6E9E-278B-4879-B695-505C1012D458}" type="pres">
      <dgm:prSet presAssocID="{8D14DD7E-06A5-4512-9A74-8F569A33753C}" presName="img" presStyleLbl="fgImgPlace1" presStyleIdx="1" presStyleCnt="5" custScaleX="184857" custScaleY="107594" custLinFactNeighborX="-37292" custLinFactNeighborY="2490"/>
      <dgm:spPr/>
    </dgm:pt>
    <dgm:pt modelId="{974E6043-5B4A-4471-8474-8587992125FE}" type="pres">
      <dgm:prSet presAssocID="{8D14DD7E-06A5-4512-9A74-8F569A33753C}" presName="text" presStyleLbl="node1" presStyleIdx="1" presStyleCnt="5">
        <dgm:presLayoutVars>
          <dgm:bulletEnabled val="1"/>
        </dgm:presLayoutVars>
      </dgm:prSet>
      <dgm:spPr/>
    </dgm:pt>
    <dgm:pt modelId="{42E9C535-FCA9-488F-A2B8-AF6D7353F8AA}" type="pres">
      <dgm:prSet presAssocID="{78C3434E-15BA-4159-AED9-27ACA1C986B2}" presName="spacer" presStyleCnt="0"/>
      <dgm:spPr/>
    </dgm:pt>
    <dgm:pt modelId="{4EC5EE15-AE69-4764-9E11-277DDC30FBDE}" type="pres">
      <dgm:prSet presAssocID="{1736C8C3-F11B-4424-9E7C-AA43FB25D648}" presName="comp" presStyleCnt="0"/>
      <dgm:spPr/>
    </dgm:pt>
    <dgm:pt modelId="{D5DD04BF-70FF-4820-AABA-507D51A114BE}" type="pres">
      <dgm:prSet presAssocID="{1736C8C3-F11B-4424-9E7C-AA43FB25D648}" presName="box" presStyleLbl="node1" presStyleIdx="2" presStyleCnt="5" custScaleX="74556"/>
      <dgm:spPr/>
    </dgm:pt>
    <dgm:pt modelId="{41D13C5D-564B-46DB-86CE-00D16724F88B}" type="pres">
      <dgm:prSet presAssocID="{1736C8C3-F11B-4424-9E7C-AA43FB25D648}" presName="img" presStyleLbl="fgImgPlace1" presStyleIdx="2" presStyleCnt="5" custScaleX="169512" custScaleY="100362" custLinFactNeighborX="-16653" custLinFactNeighborY="2311"/>
      <dgm:spPr/>
    </dgm:pt>
    <dgm:pt modelId="{68DBC276-8D25-497E-B917-F78129CC6BDC}" type="pres">
      <dgm:prSet presAssocID="{1736C8C3-F11B-4424-9E7C-AA43FB25D648}" presName="text" presStyleLbl="node1" presStyleIdx="2" presStyleCnt="5">
        <dgm:presLayoutVars>
          <dgm:bulletEnabled val="1"/>
        </dgm:presLayoutVars>
      </dgm:prSet>
      <dgm:spPr/>
    </dgm:pt>
    <dgm:pt modelId="{CE64F77D-EEB0-4B24-B346-F2109D679865}" type="pres">
      <dgm:prSet presAssocID="{1FF698EB-6C54-4841-ABCA-E1A73A4F5A4C}" presName="spacer" presStyleCnt="0"/>
      <dgm:spPr/>
    </dgm:pt>
    <dgm:pt modelId="{109B58BF-C41A-41CB-AA4E-ED6A0B3F1925}" type="pres">
      <dgm:prSet presAssocID="{DDFDB461-301B-4BB2-BDC1-8041F4968DFC}" presName="comp" presStyleCnt="0"/>
      <dgm:spPr/>
    </dgm:pt>
    <dgm:pt modelId="{1FB559BD-C093-42FE-B5DB-ADC2B6440721}" type="pres">
      <dgm:prSet presAssocID="{DDFDB461-301B-4BB2-BDC1-8041F4968DFC}" presName="box" presStyleLbl="node1" presStyleIdx="3" presStyleCnt="5" custScaleX="83852"/>
      <dgm:spPr/>
    </dgm:pt>
    <dgm:pt modelId="{D4F03204-3A78-420C-B3F8-E75FC600DF54}" type="pres">
      <dgm:prSet presAssocID="{DDFDB461-301B-4BB2-BDC1-8041F4968DFC}" presName="img" presStyleLbl="fgImgPlace1" presStyleIdx="3" presStyleCnt="5" custScaleX="206261" custLinFactNeighborX="9993" custLinFactNeighborY="466"/>
      <dgm:spPr/>
    </dgm:pt>
    <dgm:pt modelId="{CB5C9700-52BE-4CD5-B796-4A0848EAFEC0}" type="pres">
      <dgm:prSet presAssocID="{DDFDB461-301B-4BB2-BDC1-8041F4968DFC}" presName="text" presStyleLbl="node1" presStyleIdx="3" presStyleCnt="5">
        <dgm:presLayoutVars>
          <dgm:bulletEnabled val="1"/>
        </dgm:presLayoutVars>
      </dgm:prSet>
      <dgm:spPr/>
    </dgm:pt>
    <dgm:pt modelId="{C65E37AC-C6A8-423A-8339-440A5B5353A9}" type="pres">
      <dgm:prSet presAssocID="{3153AA52-865C-4AC3-94B0-CBFC54AB95F9}" presName="spacer" presStyleCnt="0"/>
      <dgm:spPr/>
    </dgm:pt>
    <dgm:pt modelId="{EF40AF4B-D50A-47E3-A320-CC0BED72DFFF}" type="pres">
      <dgm:prSet presAssocID="{6200D57A-3B4D-4C15-BCD2-E06EA2A7DD16}" presName="comp" presStyleCnt="0"/>
      <dgm:spPr/>
    </dgm:pt>
    <dgm:pt modelId="{E4F5C718-DE19-455D-A2CA-9435186E4EE3}" type="pres">
      <dgm:prSet presAssocID="{6200D57A-3B4D-4C15-BCD2-E06EA2A7DD16}" presName="box" presStyleLbl="node1" presStyleIdx="4" presStyleCnt="5" custScaleX="75649"/>
      <dgm:spPr/>
    </dgm:pt>
    <dgm:pt modelId="{2D5A4634-0701-4392-8351-166CE7ABCE74}" type="pres">
      <dgm:prSet presAssocID="{6200D57A-3B4D-4C15-BCD2-E06EA2A7DD16}" presName="img" presStyleLbl="fgImgPlace1" presStyleIdx="4" presStyleCnt="5" custScaleX="107042" custScaleY="98884"/>
      <dgm:spPr/>
    </dgm:pt>
    <dgm:pt modelId="{AD3A1DEA-61C0-40CA-880F-2ADE82561AC9}" type="pres">
      <dgm:prSet presAssocID="{6200D57A-3B4D-4C15-BCD2-E06EA2A7DD16}" presName="text" presStyleLbl="node1" presStyleIdx="4" presStyleCnt="5">
        <dgm:presLayoutVars>
          <dgm:bulletEnabled val="1"/>
        </dgm:presLayoutVars>
      </dgm:prSet>
      <dgm:spPr/>
    </dgm:pt>
  </dgm:ptLst>
  <dgm:cxnLst>
    <dgm:cxn modelId="{E494D005-363F-42B9-BB55-9776738F441F}" type="presOf" srcId="{0E9D5B36-22D4-4102-B06D-81A962D839A9}" destId="{F2DA68B2-4C74-4A3A-8F80-CF8EC20C3A48}" srcOrd="0" destOrd="0" presId="urn:microsoft.com/office/officeart/2005/8/layout/vList4"/>
    <dgm:cxn modelId="{960F8C0A-B2AC-405D-B05F-CE893D38F201}" type="presOf" srcId="{DDFDB461-301B-4BB2-BDC1-8041F4968DFC}" destId="{1FB559BD-C093-42FE-B5DB-ADC2B6440721}" srcOrd="0" destOrd="0" presId="urn:microsoft.com/office/officeart/2005/8/layout/vList4"/>
    <dgm:cxn modelId="{5232950F-CAFE-46FA-A7C1-430C607AEFE8}" srcId="{0E9D5B36-22D4-4102-B06D-81A962D839A9}" destId="{1736C8C3-F11B-4424-9E7C-AA43FB25D648}" srcOrd="2" destOrd="0" parTransId="{CB7C7495-9B93-4613-9940-994C6053834D}" sibTransId="{1FF698EB-6C54-4841-ABCA-E1A73A4F5A4C}"/>
    <dgm:cxn modelId="{BD590716-BCBA-4C02-919C-27D4C52E9192}" type="presOf" srcId="{1736C8C3-F11B-4424-9E7C-AA43FB25D648}" destId="{D5DD04BF-70FF-4820-AABA-507D51A114BE}" srcOrd="0" destOrd="0" presId="urn:microsoft.com/office/officeart/2005/8/layout/vList4"/>
    <dgm:cxn modelId="{50C55916-6F8D-46F3-9C46-536EBB53C1DA}" srcId="{0E9D5B36-22D4-4102-B06D-81A962D839A9}" destId="{8D14DD7E-06A5-4512-9A74-8F569A33753C}" srcOrd="1" destOrd="0" parTransId="{05DF8F3C-E71C-4E83-A3EF-421E7FCF680C}" sibTransId="{78C3434E-15BA-4159-AED9-27ACA1C986B2}"/>
    <dgm:cxn modelId="{21020335-8B46-4182-B97C-90492B99EC6D}" type="presOf" srcId="{DDFDB461-301B-4BB2-BDC1-8041F4968DFC}" destId="{CB5C9700-52BE-4CD5-B796-4A0848EAFEC0}" srcOrd="1" destOrd="0" presId="urn:microsoft.com/office/officeart/2005/8/layout/vList4"/>
    <dgm:cxn modelId="{3EC51E6C-6642-4FC2-80EA-794556D98C22}" srcId="{0E9D5B36-22D4-4102-B06D-81A962D839A9}" destId="{DDFDB461-301B-4BB2-BDC1-8041F4968DFC}" srcOrd="3" destOrd="0" parTransId="{C41359A5-8AFF-49B1-970F-1840623B4984}" sibTransId="{3153AA52-865C-4AC3-94B0-CBFC54AB95F9}"/>
    <dgm:cxn modelId="{DC163257-732E-40CF-8764-88D937F93A3E}" type="presOf" srcId="{8D14DD7E-06A5-4512-9A74-8F569A33753C}" destId="{76214193-BDFC-44EF-BE21-68726E722018}" srcOrd="0" destOrd="0" presId="urn:microsoft.com/office/officeart/2005/8/layout/vList4"/>
    <dgm:cxn modelId="{8B982BA2-8147-4E0F-B205-B28F7AA5782C}" type="presOf" srcId="{8D14DD7E-06A5-4512-9A74-8F569A33753C}" destId="{974E6043-5B4A-4471-8474-8587992125FE}" srcOrd="1" destOrd="0" presId="urn:microsoft.com/office/officeart/2005/8/layout/vList4"/>
    <dgm:cxn modelId="{1DEE6FB6-78AF-4629-9F99-FF488F58B15C}" srcId="{0E9D5B36-22D4-4102-B06D-81A962D839A9}" destId="{6200D57A-3B4D-4C15-BCD2-E06EA2A7DD16}" srcOrd="4" destOrd="0" parTransId="{97A79BF9-6ACC-4266-8797-1A3367C785E9}" sibTransId="{8DD51C5F-F7EE-45D4-930A-3B63533803AE}"/>
    <dgm:cxn modelId="{E3E60CC6-5550-4F7E-9189-473FAE936B83}" type="presOf" srcId="{1736C8C3-F11B-4424-9E7C-AA43FB25D648}" destId="{68DBC276-8D25-497E-B917-F78129CC6BDC}" srcOrd="1" destOrd="0" presId="urn:microsoft.com/office/officeart/2005/8/layout/vList4"/>
    <dgm:cxn modelId="{FEB5B6CC-EE22-4576-8A4E-23F58C5EB822}" type="presOf" srcId="{CA515478-C95B-44A4-BBE2-C37AE838E804}" destId="{642086D9-6399-4B72-A48C-FD1E3116EFB6}" srcOrd="0" destOrd="0" presId="urn:microsoft.com/office/officeart/2005/8/layout/vList4"/>
    <dgm:cxn modelId="{6AF1BAE0-F59D-4FDF-8F92-FDE91A586B89}" type="presOf" srcId="{6200D57A-3B4D-4C15-BCD2-E06EA2A7DD16}" destId="{E4F5C718-DE19-455D-A2CA-9435186E4EE3}" srcOrd="0" destOrd="0" presId="urn:microsoft.com/office/officeart/2005/8/layout/vList4"/>
    <dgm:cxn modelId="{36321FE1-89DE-4E51-8C5D-7CF4C0A19BF5}" srcId="{0E9D5B36-22D4-4102-B06D-81A962D839A9}" destId="{CA515478-C95B-44A4-BBE2-C37AE838E804}" srcOrd="0" destOrd="0" parTransId="{095A978A-BB1B-4EA8-AB67-9CBEE03E6CEB}" sibTransId="{0B720325-817B-48B1-985B-A449BD27CBD8}"/>
    <dgm:cxn modelId="{26F978F5-FA9C-44BF-A2BC-E6255EA34EA2}" type="presOf" srcId="{6200D57A-3B4D-4C15-BCD2-E06EA2A7DD16}" destId="{AD3A1DEA-61C0-40CA-880F-2ADE82561AC9}" srcOrd="1" destOrd="0" presId="urn:microsoft.com/office/officeart/2005/8/layout/vList4"/>
    <dgm:cxn modelId="{1D5ADFF5-DBF4-4AF2-BE81-EAA18F58A633}" type="presOf" srcId="{CA515478-C95B-44A4-BBE2-C37AE838E804}" destId="{B006AF85-AB1E-4EF4-82CF-008BCD5FA94F}" srcOrd="1" destOrd="0" presId="urn:microsoft.com/office/officeart/2005/8/layout/vList4"/>
    <dgm:cxn modelId="{19682EFE-B044-4FB8-BA08-2D439E53796F}" type="presParOf" srcId="{F2DA68B2-4C74-4A3A-8F80-CF8EC20C3A48}" destId="{DE962672-83CA-42B4-A82A-749EEAB84522}" srcOrd="0" destOrd="0" presId="urn:microsoft.com/office/officeart/2005/8/layout/vList4"/>
    <dgm:cxn modelId="{4AD76190-6640-42AF-86E0-9F63C0304516}" type="presParOf" srcId="{DE962672-83CA-42B4-A82A-749EEAB84522}" destId="{642086D9-6399-4B72-A48C-FD1E3116EFB6}" srcOrd="0" destOrd="0" presId="urn:microsoft.com/office/officeart/2005/8/layout/vList4"/>
    <dgm:cxn modelId="{24341447-B131-464F-AC19-55F8A609419B}" type="presParOf" srcId="{DE962672-83CA-42B4-A82A-749EEAB84522}" destId="{0CE3698F-A286-4096-A810-FB165E1174E3}" srcOrd="1" destOrd="0" presId="urn:microsoft.com/office/officeart/2005/8/layout/vList4"/>
    <dgm:cxn modelId="{BF5B340B-BA5E-45BD-BB06-A02B47C5B0C2}" type="presParOf" srcId="{DE962672-83CA-42B4-A82A-749EEAB84522}" destId="{B006AF85-AB1E-4EF4-82CF-008BCD5FA94F}" srcOrd="2" destOrd="0" presId="urn:microsoft.com/office/officeart/2005/8/layout/vList4"/>
    <dgm:cxn modelId="{A78185DF-5F7E-4704-AD7C-D661BA3614B5}" type="presParOf" srcId="{F2DA68B2-4C74-4A3A-8F80-CF8EC20C3A48}" destId="{1D4C0C0E-4CD6-43A5-AC60-81321F3A1BF5}" srcOrd="1" destOrd="0" presId="urn:microsoft.com/office/officeart/2005/8/layout/vList4"/>
    <dgm:cxn modelId="{12D6ADE6-1237-484A-BFC0-592CE2A8CC02}" type="presParOf" srcId="{F2DA68B2-4C74-4A3A-8F80-CF8EC20C3A48}" destId="{9E302355-9D5A-465B-9CC2-514712C6FA14}" srcOrd="2" destOrd="0" presId="urn:microsoft.com/office/officeart/2005/8/layout/vList4"/>
    <dgm:cxn modelId="{6CAE1643-D615-4D35-B131-F13CE2678ABA}" type="presParOf" srcId="{9E302355-9D5A-465B-9CC2-514712C6FA14}" destId="{76214193-BDFC-44EF-BE21-68726E722018}" srcOrd="0" destOrd="0" presId="urn:microsoft.com/office/officeart/2005/8/layout/vList4"/>
    <dgm:cxn modelId="{F1705713-54D9-4B14-94F3-43BEFF7D16AD}" type="presParOf" srcId="{9E302355-9D5A-465B-9CC2-514712C6FA14}" destId="{484F6E9E-278B-4879-B695-505C1012D458}" srcOrd="1" destOrd="0" presId="urn:microsoft.com/office/officeart/2005/8/layout/vList4"/>
    <dgm:cxn modelId="{91CE5760-EC32-4B6C-A1B4-82BA3186F850}" type="presParOf" srcId="{9E302355-9D5A-465B-9CC2-514712C6FA14}" destId="{974E6043-5B4A-4471-8474-8587992125FE}" srcOrd="2" destOrd="0" presId="urn:microsoft.com/office/officeart/2005/8/layout/vList4"/>
    <dgm:cxn modelId="{79E76286-1A26-437E-9016-6D6C6B2FFF5A}" type="presParOf" srcId="{F2DA68B2-4C74-4A3A-8F80-CF8EC20C3A48}" destId="{42E9C535-FCA9-488F-A2B8-AF6D7353F8AA}" srcOrd="3" destOrd="0" presId="urn:microsoft.com/office/officeart/2005/8/layout/vList4"/>
    <dgm:cxn modelId="{B12BDF37-42E7-4168-859C-AEE3E07A343E}" type="presParOf" srcId="{F2DA68B2-4C74-4A3A-8F80-CF8EC20C3A48}" destId="{4EC5EE15-AE69-4764-9E11-277DDC30FBDE}" srcOrd="4" destOrd="0" presId="urn:microsoft.com/office/officeart/2005/8/layout/vList4"/>
    <dgm:cxn modelId="{C3A5AD16-E618-47D8-93D9-153D1A47943F}" type="presParOf" srcId="{4EC5EE15-AE69-4764-9E11-277DDC30FBDE}" destId="{D5DD04BF-70FF-4820-AABA-507D51A114BE}" srcOrd="0" destOrd="0" presId="urn:microsoft.com/office/officeart/2005/8/layout/vList4"/>
    <dgm:cxn modelId="{01ED0F5C-15B7-404B-A83C-9AFE67159DD4}" type="presParOf" srcId="{4EC5EE15-AE69-4764-9E11-277DDC30FBDE}" destId="{41D13C5D-564B-46DB-86CE-00D16724F88B}" srcOrd="1" destOrd="0" presId="urn:microsoft.com/office/officeart/2005/8/layout/vList4"/>
    <dgm:cxn modelId="{48BD27C0-7AD3-48CC-B6DB-F9E94F5EC34A}" type="presParOf" srcId="{4EC5EE15-AE69-4764-9E11-277DDC30FBDE}" destId="{68DBC276-8D25-497E-B917-F78129CC6BDC}" srcOrd="2" destOrd="0" presId="urn:microsoft.com/office/officeart/2005/8/layout/vList4"/>
    <dgm:cxn modelId="{D73C0CC7-BDAD-4B71-8FCF-30F0908B5093}" type="presParOf" srcId="{F2DA68B2-4C74-4A3A-8F80-CF8EC20C3A48}" destId="{CE64F77D-EEB0-4B24-B346-F2109D679865}" srcOrd="5" destOrd="0" presId="urn:microsoft.com/office/officeart/2005/8/layout/vList4"/>
    <dgm:cxn modelId="{1F85275D-C8C9-4CF3-9E2E-E3446E8F2AE6}" type="presParOf" srcId="{F2DA68B2-4C74-4A3A-8F80-CF8EC20C3A48}" destId="{109B58BF-C41A-41CB-AA4E-ED6A0B3F1925}" srcOrd="6" destOrd="0" presId="urn:microsoft.com/office/officeart/2005/8/layout/vList4"/>
    <dgm:cxn modelId="{9AE8D783-8B50-4EB0-BD3E-6CC8B571D68D}" type="presParOf" srcId="{109B58BF-C41A-41CB-AA4E-ED6A0B3F1925}" destId="{1FB559BD-C093-42FE-B5DB-ADC2B6440721}" srcOrd="0" destOrd="0" presId="urn:microsoft.com/office/officeart/2005/8/layout/vList4"/>
    <dgm:cxn modelId="{3E477AD2-CECF-4FBF-8A19-BDD3FFF08638}" type="presParOf" srcId="{109B58BF-C41A-41CB-AA4E-ED6A0B3F1925}" destId="{D4F03204-3A78-420C-B3F8-E75FC600DF54}" srcOrd="1" destOrd="0" presId="urn:microsoft.com/office/officeart/2005/8/layout/vList4"/>
    <dgm:cxn modelId="{43A87F0D-76F7-46CF-A453-08DFC9AA85C6}" type="presParOf" srcId="{109B58BF-C41A-41CB-AA4E-ED6A0B3F1925}" destId="{CB5C9700-52BE-4CD5-B796-4A0848EAFEC0}" srcOrd="2" destOrd="0" presId="urn:microsoft.com/office/officeart/2005/8/layout/vList4"/>
    <dgm:cxn modelId="{F1C61A43-205B-4D85-AA9A-16FF4CCD1ADD}" type="presParOf" srcId="{F2DA68B2-4C74-4A3A-8F80-CF8EC20C3A48}" destId="{C65E37AC-C6A8-423A-8339-440A5B5353A9}" srcOrd="7" destOrd="0" presId="urn:microsoft.com/office/officeart/2005/8/layout/vList4"/>
    <dgm:cxn modelId="{BF4EA67B-7A51-400F-8C0E-FFE5A9287B6C}" type="presParOf" srcId="{F2DA68B2-4C74-4A3A-8F80-CF8EC20C3A48}" destId="{EF40AF4B-D50A-47E3-A320-CC0BED72DFFF}" srcOrd="8" destOrd="0" presId="urn:microsoft.com/office/officeart/2005/8/layout/vList4"/>
    <dgm:cxn modelId="{C7CFBDCF-621F-4B7C-B26B-B1395F0D3BC8}" type="presParOf" srcId="{EF40AF4B-D50A-47E3-A320-CC0BED72DFFF}" destId="{E4F5C718-DE19-455D-A2CA-9435186E4EE3}" srcOrd="0" destOrd="0" presId="urn:microsoft.com/office/officeart/2005/8/layout/vList4"/>
    <dgm:cxn modelId="{38CDA493-B87D-4067-96A8-6424076AD08D}" type="presParOf" srcId="{EF40AF4B-D50A-47E3-A320-CC0BED72DFFF}" destId="{2D5A4634-0701-4392-8351-166CE7ABCE74}" srcOrd="1" destOrd="0" presId="urn:microsoft.com/office/officeart/2005/8/layout/vList4"/>
    <dgm:cxn modelId="{95884593-CDD4-43FC-8D2E-6986BF465A4F}" type="presParOf" srcId="{EF40AF4B-D50A-47E3-A320-CC0BED72DFFF}" destId="{AD3A1DEA-61C0-40CA-880F-2ADE82561AC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D5B9AD-6664-45F1-8847-33E1766F4EB9}" type="doc">
      <dgm:prSet loTypeId="urn:microsoft.com/office/officeart/2008/layout/RadialCluster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D18E856-1F9B-4CEF-BF21-C83FADF4580A}">
      <dgm:prSet phldrT="[Текст]"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</a:t>
          </a:r>
        </a:p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«ТЕОРІЯ   ПОКОЛІНЬ»</a:t>
          </a:r>
        </a:p>
      </dgm:t>
    </dgm:pt>
    <dgm:pt modelId="{693AF37A-9A03-4EAF-8C8F-EEDF766B4487}" type="parTrans" cxnId="{E77E9D9F-0672-44E2-A3DD-39BAB2DAFE89}">
      <dgm:prSet/>
      <dgm:spPr/>
      <dgm:t>
        <a:bodyPr/>
        <a:lstStyle/>
        <a:p>
          <a:endParaRPr lang="uk-UA"/>
        </a:p>
      </dgm:t>
    </dgm:pt>
    <dgm:pt modelId="{9FAF663E-CB4E-45D0-8A52-6AA10A5F9B13}" type="sibTrans" cxnId="{E77E9D9F-0672-44E2-A3DD-39BAB2DAFE89}">
      <dgm:prSet/>
      <dgm:spPr/>
      <dgm:t>
        <a:bodyPr/>
        <a:lstStyle/>
        <a:p>
          <a:endParaRPr lang="uk-UA"/>
        </a:p>
      </dgm:t>
    </dgm:pt>
    <dgm:pt modelId="{2FE77533-EDAE-437A-B259-F4764FE8EA87}">
      <dgm:prSet phldrT="[Текст]"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мотивації учнів «НОВОГО ПОКОЛІННЯ»           до навчання</a:t>
          </a:r>
        </a:p>
      </dgm:t>
    </dgm:pt>
    <dgm:pt modelId="{4E5E3739-E240-4E4A-8511-424D434DB246}" type="parTrans" cxnId="{92C6A474-1C90-46E8-9BB4-4C33DF399681}">
      <dgm:prSet/>
      <dgm:spPr/>
      <dgm:t>
        <a:bodyPr/>
        <a:lstStyle/>
        <a:p>
          <a:endParaRPr lang="uk-UA"/>
        </a:p>
      </dgm:t>
    </dgm:pt>
    <dgm:pt modelId="{26CF868A-EDFC-40A5-82C6-5753B5C3CABF}" type="sibTrans" cxnId="{92C6A474-1C90-46E8-9BB4-4C33DF399681}">
      <dgm:prSet/>
      <dgm:spPr/>
      <dgm:t>
        <a:bodyPr/>
        <a:lstStyle/>
        <a:p>
          <a:endParaRPr lang="uk-UA"/>
        </a:p>
      </dgm:t>
    </dgm:pt>
    <dgm:pt modelId="{4EC594FB-9386-483C-AEBA-1980B41F4981}">
      <dgm:prSet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«Перевлаштування» вчителів на нові умови викладання </a:t>
          </a:r>
        </a:p>
      </dgm:t>
    </dgm:pt>
    <dgm:pt modelId="{5F44092A-6834-4456-815E-3DB4AC267B6B}" type="parTrans" cxnId="{410811C3-CF6C-4283-A275-111A5BC1969D}">
      <dgm:prSet/>
      <dgm:spPr/>
      <dgm:t>
        <a:bodyPr/>
        <a:lstStyle/>
        <a:p>
          <a:endParaRPr lang="uk-UA"/>
        </a:p>
      </dgm:t>
    </dgm:pt>
    <dgm:pt modelId="{1BF9D94D-FF3A-4CB9-B3B7-2BE2A3268475}" type="sibTrans" cxnId="{410811C3-CF6C-4283-A275-111A5BC1969D}">
      <dgm:prSet/>
      <dgm:spPr/>
      <dgm:t>
        <a:bodyPr/>
        <a:lstStyle/>
        <a:p>
          <a:endParaRPr lang="uk-UA"/>
        </a:p>
      </dgm:t>
    </dgm:pt>
    <dgm:pt modelId="{0A903122-F58D-484D-884F-49E0A77035E9}">
      <dgm:prSet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Залучення учнів до створення відеороликів з різних напрямків навчально-виховного процесу</a:t>
          </a:r>
        </a:p>
      </dgm:t>
    </dgm:pt>
    <dgm:pt modelId="{AA00B37D-B275-474E-9273-8B5B480F9FBD}" type="parTrans" cxnId="{56CBFA53-C417-4552-8CAB-F81385FB8B12}">
      <dgm:prSet/>
      <dgm:spPr/>
      <dgm:t>
        <a:bodyPr/>
        <a:lstStyle/>
        <a:p>
          <a:endParaRPr lang="uk-UA"/>
        </a:p>
      </dgm:t>
    </dgm:pt>
    <dgm:pt modelId="{E585CE5F-3386-4B55-91FB-4797C936FDCD}" type="sibTrans" cxnId="{56CBFA53-C417-4552-8CAB-F81385FB8B12}">
      <dgm:prSet/>
      <dgm:spPr/>
      <dgm:t>
        <a:bodyPr/>
        <a:lstStyle/>
        <a:p>
          <a:endParaRPr lang="uk-UA"/>
        </a:p>
      </dgm:t>
    </dgm:pt>
    <dgm:pt modelId="{AD62DEE9-BF82-497E-8447-1EB93F0D3FCA}" type="pres">
      <dgm:prSet presAssocID="{B2D5B9AD-6664-45F1-8847-33E1766F4EB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5909590-4205-43A7-92F5-23D3BDB23D7B}" type="pres">
      <dgm:prSet presAssocID="{4D18E856-1F9B-4CEF-BF21-C83FADF4580A}" presName="singleCycle" presStyleCnt="0"/>
      <dgm:spPr/>
    </dgm:pt>
    <dgm:pt modelId="{3B5DF790-D895-46E6-A37C-CF37616D1E7E}" type="pres">
      <dgm:prSet presAssocID="{4D18E856-1F9B-4CEF-BF21-C83FADF4580A}" presName="singleCenter" presStyleLbl="node1" presStyleIdx="0" presStyleCnt="4" custScaleX="292500" custLinFactNeighborX="29397" custLinFactNeighborY="-46044">
        <dgm:presLayoutVars>
          <dgm:chMax val="7"/>
          <dgm:chPref val="7"/>
        </dgm:presLayoutVars>
      </dgm:prSet>
      <dgm:spPr/>
    </dgm:pt>
    <dgm:pt modelId="{8EC86A3F-56B6-4ED2-8989-924FA8E85E7C}" type="pres">
      <dgm:prSet presAssocID="{5F44092A-6834-4456-815E-3DB4AC267B6B}" presName="Name56" presStyleLbl="parChTrans1D2" presStyleIdx="0" presStyleCnt="3"/>
      <dgm:spPr/>
    </dgm:pt>
    <dgm:pt modelId="{D3FDA3A6-0FD9-41AF-9EDF-E2359FA7277B}" type="pres">
      <dgm:prSet presAssocID="{4EC594FB-9386-483C-AEBA-1980B41F4981}" presName="text0" presStyleLbl="node1" presStyleIdx="1" presStyleCnt="4" custScaleX="381885" custScaleY="113410" custRadScaleRad="190650" custRadScaleInc="143901">
        <dgm:presLayoutVars>
          <dgm:bulletEnabled val="1"/>
        </dgm:presLayoutVars>
      </dgm:prSet>
      <dgm:spPr/>
    </dgm:pt>
    <dgm:pt modelId="{8B11C536-A609-40B5-A2ED-9125A16900D8}" type="pres">
      <dgm:prSet presAssocID="{AA00B37D-B275-474E-9273-8B5B480F9FBD}" presName="Name56" presStyleLbl="parChTrans1D2" presStyleIdx="1" presStyleCnt="3"/>
      <dgm:spPr/>
    </dgm:pt>
    <dgm:pt modelId="{B7EF89F6-4E10-47A6-867C-688829EF0BF4}" type="pres">
      <dgm:prSet presAssocID="{0A903122-F58D-484D-884F-49E0A77035E9}" presName="text0" presStyleLbl="node1" presStyleIdx="2" presStyleCnt="4" custScaleX="723172" custScaleY="125345" custRadScaleRad="51062" custRadScaleInc="97704">
        <dgm:presLayoutVars>
          <dgm:bulletEnabled val="1"/>
        </dgm:presLayoutVars>
      </dgm:prSet>
      <dgm:spPr/>
    </dgm:pt>
    <dgm:pt modelId="{D77BC984-8A68-4415-910A-1389F2EE6B5A}" type="pres">
      <dgm:prSet presAssocID="{4E5E3739-E240-4E4A-8511-424D434DB246}" presName="Name56" presStyleLbl="parChTrans1D2" presStyleIdx="2" presStyleCnt="3"/>
      <dgm:spPr/>
    </dgm:pt>
    <dgm:pt modelId="{82B94908-EABE-41F2-BB9F-48B101BCE3F6}" type="pres">
      <dgm:prSet presAssocID="{2FE77533-EDAE-437A-B259-F4764FE8EA87}" presName="text0" presStyleLbl="node1" presStyleIdx="3" presStyleCnt="4" custScaleX="372701" custScaleY="118843" custRadScaleRad="118908" custRadScaleInc="71630">
        <dgm:presLayoutVars>
          <dgm:bulletEnabled val="1"/>
        </dgm:presLayoutVars>
      </dgm:prSet>
      <dgm:spPr/>
    </dgm:pt>
  </dgm:ptLst>
  <dgm:cxnLst>
    <dgm:cxn modelId="{6A20D407-8F4B-4393-A856-56A5A229C54D}" type="presOf" srcId="{AA00B37D-B275-474E-9273-8B5B480F9FBD}" destId="{8B11C536-A609-40B5-A2ED-9125A16900D8}" srcOrd="0" destOrd="0" presId="urn:microsoft.com/office/officeart/2008/layout/RadialCluster"/>
    <dgm:cxn modelId="{6B30A910-F48B-4F8F-98F0-847052F0FA37}" type="presOf" srcId="{0A903122-F58D-484D-884F-49E0A77035E9}" destId="{B7EF89F6-4E10-47A6-867C-688829EF0BF4}" srcOrd="0" destOrd="0" presId="urn:microsoft.com/office/officeart/2008/layout/RadialCluster"/>
    <dgm:cxn modelId="{BAE03A69-07C3-43F4-B27C-E04B2F41699D}" type="presOf" srcId="{B2D5B9AD-6664-45F1-8847-33E1766F4EB9}" destId="{AD62DEE9-BF82-497E-8447-1EB93F0D3FCA}" srcOrd="0" destOrd="0" presId="urn:microsoft.com/office/officeart/2008/layout/RadialCluster"/>
    <dgm:cxn modelId="{6C68C64D-062E-4B73-9A1D-73D080BC9E6A}" type="presOf" srcId="{4D18E856-1F9B-4CEF-BF21-C83FADF4580A}" destId="{3B5DF790-D895-46E6-A37C-CF37616D1E7E}" srcOrd="0" destOrd="0" presId="urn:microsoft.com/office/officeart/2008/layout/RadialCluster"/>
    <dgm:cxn modelId="{56CBFA53-C417-4552-8CAB-F81385FB8B12}" srcId="{4D18E856-1F9B-4CEF-BF21-C83FADF4580A}" destId="{0A903122-F58D-484D-884F-49E0A77035E9}" srcOrd="1" destOrd="0" parTransId="{AA00B37D-B275-474E-9273-8B5B480F9FBD}" sibTransId="{E585CE5F-3386-4B55-91FB-4797C936FDCD}"/>
    <dgm:cxn modelId="{92C6A474-1C90-46E8-9BB4-4C33DF399681}" srcId="{4D18E856-1F9B-4CEF-BF21-C83FADF4580A}" destId="{2FE77533-EDAE-437A-B259-F4764FE8EA87}" srcOrd="2" destOrd="0" parTransId="{4E5E3739-E240-4E4A-8511-424D434DB246}" sibTransId="{26CF868A-EDFC-40A5-82C6-5753B5C3CABF}"/>
    <dgm:cxn modelId="{3ED93F59-E016-4695-ACC8-EF2B99BDF97F}" type="presOf" srcId="{2FE77533-EDAE-437A-B259-F4764FE8EA87}" destId="{82B94908-EABE-41F2-BB9F-48B101BCE3F6}" srcOrd="0" destOrd="0" presId="urn:microsoft.com/office/officeart/2008/layout/RadialCluster"/>
    <dgm:cxn modelId="{F6C31E7C-F213-436B-822A-A82221ABEB51}" type="presOf" srcId="{4E5E3739-E240-4E4A-8511-424D434DB246}" destId="{D77BC984-8A68-4415-910A-1389F2EE6B5A}" srcOrd="0" destOrd="0" presId="urn:microsoft.com/office/officeart/2008/layout/RadialCluster"/>
    <dgm:cxn modelId="{E77E9D9F-0672-44E2-A3DD-39BAB2DAFE89}" srcId="{B2D5B9AD-6664-45F1-8847-33E1766F4EB9}" destId="{4D18E856-1F9B-4CEF-BF21-C83FADF4580A}" srcOrd="0" destOrd="0" parTransId="{693AF37A-9A03-4EAF-8C8F-EEDF766B4487}" sibTransId="{9FAF663E-CB4E-45D0-8A52-6AA10A5F9B13}"/>
    <dgm:cxn modelId="{96F407BD-33DF-48FD-A31C-7D3B4920CA1D}" type="presOf" srcId="{4EC594FB-9386-483C-AEBA-1980B41F4981}" destId="{D3FDA3A6-0FD9-41AF-9EDF-E2359FA7277B}" srcOrd="0" destOrd="0" presId="urn:microsoft.com/office/officeart/2008/layout/RadialCluster"/>
    <dgm:cxn modelId="{410811C3-CF6C-4283-A275-111A5BC1969D}" srcId="{4D18E856-1F9B-4CEF-BF21-C83FADF4580A}" destId="{4EC594FB-9386-483C-AEBA-1980B41F4981}" srcOrd="0" destOrd="0" parTransId="{5F44092A-6834-4456-815E-3DB4AC267B6B}" sibTransId="{1BF9D94D-FF3A-4CB9-B3B7-2BE2A3268475}"/>
    <dgm:cxn modelId="{0BF2ABC7-CD3D-4433-B6EC-DAAAF68E463D}" type="presOf" srcId="{5F44092A-6834-4456-815E-3DB4AC267B6B}" destId="{8EC86A3F-56B6-4ED2-8989-924FA8E85E7C}" srcOrd="0" destOrd="0" presId="urn:microsoft.com/office/officeart/2008/layout/RadialCluster"/>
    <dgm:cxn modelId="{E6DB5F06-DB1C-45D8-AD80-85C21E274F90}" type="presParOf" srcId="{AD62DEE9-BF82-497E-8447-1EB93F0D3FCA}" destId="{75909590-4205-43A7-92F5-23D3BDB23D7B}" srcOrd="0" destOrd="0" presId="urn:microsoft.com/office/officeart/2008/layout/RadialCluster"/>
    <dgm:cxn modelId="{A7AC1E97-CE47-47F5-BD76-F66CF9399AB4}" type="presParOf" srcId="{75909590-4205-43A7-92F5-23D3BDB23D7B}" destId="{3B5DF790-D895-46E6-A37C-CF37616D1E7E}" srcOrd="0" destOrd="0" presId="urn:microsoft.com/office/officeart/2008/layout/RadialCluster"/>
    <dgm:cxn modelId="{A9212931-680B-420C-B462-F9BEEA7232B5}" type="presParOf" srcId="{75909590-4205-43A7-92F5-23D3BDB23D7B}" destId="{8EC86A3F-56B6-4ED2-8989-924FA8E85E7C}" srcOrd="1" destOrd="0" presId="urn:microsoft.com/office/officeart/2008/layout/RadialCluster"/>
    <dgm:cxn modelId="{D0E41642-E128-4398-ADDA-9B44A8A72951}" type="presParOf" srcId="{75909590-4205-43A7-92F5-23D3BDB23D7B}" destId="{D3FDA3A6-0FD9-41AF-9EDF-E2359FA7277B}" srcOrd="2" destOrd="0" presId="urn:microsoft.com/office/officeart/2008/layout/RadialCluster"/>
    <dgm:cxn modelId="{2C4640A0-34D1-4113-8A0A-5D322E7CC22F}" type="presParOf" srcId="{75909590-4205-43A7-92F5-23D3BDB23D7B}" destId="{8B11C536-A609-40B5-A2ED-9125A16900D8}" srcOrd="3" destOrd="0" presId="urn:microsoft.com/office/officeart/2008/layout/RadialCluster"/>
    <dgm:cxn modelId="{39DE970B-0BF6-4764-A1F4-58EAFF55D84C}" type="presParOf" srcId="{75909590-4205-43A7-92F5-23D3BDB23D7B}" destId="{B7EF89F6-4E10-47A6-867C-688829EF0BF4}" srcOrd="4" destOrd="0" presId="urn:microsoft.com/office/officeart/2008/layout/RadialCluster"/>
    <dgm:cxn modelId="{280D39E4-CA47-4FC5-8DDD-A35BD8B373F3}" type="presParOf" srcId="{75909590-4205-43A7-92F5-23D3BDB23D7B}" destId="{D77BC984-8A68-4415-910A-1389F2EE6B5A}" srcOrd="5" destOrd="0" presId="urn:microsoft.com/office/officeart/2008/layout/RadialCluster"/>
    <dgm:cxn modelId="{238C48B9-5EF4-4F67-B568-759E20C3F6B7}" type="presParOf" srcId="{75909590-4205-43A7-92F5-23D3BDB23D7B}" destId="{82B94908-EABE-41F2-BB9F-48B101BCE3F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DF790-D895-46E6-A37C-CF37616D1E7E}">
      <dsp:nvSpPr>
        <dsp:cNvPr id="0" name=""/>
        <dsp:cNvSpPr/>
      </dsp:nvSpPr>
      <dsp:spPr>
        <a:xfrm>
          <a:off x="3806227" y="2640441"/>
          <a:ext cx="3668394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/>
            <a:t>НАПРЯМКИ ВИХОВНОЇ РОБОТИ</a:t>
          </a:r>
        </a:p>
      </dsp:txBody>
      <dsp:txXfrm>
        <a:off x="3885582" y="2719796"/>
        <a:ext cx="3509684" cy="1466890"/>
      </dsp:txXfrm>
    </dsp:sp>
    <dsp:sp modelId="{CE516266-65C9-46CA-9785-4C8E85F9D858}">
      <dsp:nvSpPr>
        <dsp:cNvPr id="0" name=""/>
        <dsp:cNvSpPr/>
      </dsp:nvSpPr>
      <dsp:spPr>
        <a:xfrm rot="16327399">
          <a:off x="5373869" y="2332547"/>
          <a:ext cx="6162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621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FD31A-EFFB-4ED9-BDEB-095085B33105}">
      <dsp:nvSpPr>
        <dsp:cNvPr id="0" name=""/>
        <dsp:cNvSpPr/>
      </dsp:nvSpPr>
      <dsp:spPr>
        <a:xfrm>
          <a:off x="4561617" y="935502"/>
          <a:ext cx="2303926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ГРОМАДСЬКО-ПАТРІЛТИЧНЕ ВИХОВАННЯ</a:t>
          </a:r>
        </a:p>
      </dsp:txBody>
      <dsp:txXfrm>
        <a:off x="4614785" y="988670"/>
        <a:ext cx="2197590" cy="982816"/>
      </dsp:txXfrm>
    </dsp:sp>
    <dsp:sp modelId="{8EC86A3F-56B6-4ED2-8989-924FA8E85E7C}">
      <dsp:nvSpPr>
        <dsp:cNvPr id="0" name=""/>
        <dsp:cNvSpPr/>
      </dsp:nvSpPr>
      <dsp:spPr>
        <a:xfrm rot="19358819">
          <a:off x="6484378" y="1986781"/>
          <a:ext cx="21547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471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DA3A6-0FD9-41AF-9EDF-E2359FA7277B}">
      <dsp:nvSpPr>
        <dsp:cNvPr id="0" name=""/>
        <dsp:cNvSpPr/>
      </dsp:nvSpPr>
      <dsp:spPr>
        <a:xfrm>
          <a:off x="7230118" y="243969"/>
          <a:ext cx="3803024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НАУКОВО-ДОСЛІДНИЦЬКА ТА ПРОФОРІЄНТАЦІЙНА РОБОТА</a:t>
          </a:r>
        </a:p>
      </dsp:txBody>
      <dsp:txXfrm>
        <a:off x="7283286" y="297137"/>
        <a:ext cx="3696688" cy="982816"/>
      </dsp:txXfrm>
    </dsp:sp>
    <dsp:sp modelId="{0AE781F7-9256-4DCA-B3F5-568236484536}">
      <dsp:nvSpPr>
        <dsp:cNvPr id="0" name=""/>
        <dsp:cNvSpPr/>
      </dsp:nvSpPr>
      <dsp:spPr>
        <a:xfrm rot="20925171">
          <a:off x="7461490" y="2955141"/>
          <a:ext cx="13674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740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113E1-34E3-44F1-A655-4D666D603E5A}">
      <dsp:nvSpPr>
        <dsp:cNvPr id="0" name=""/>
        <dsp:cNvSpPr/>
      </dsp:nvSpPr>
      <dsp:spPr>
        <a:xfrm>
          <a:off x="8815765" y="2024661"/>
          <a:ext cx="2540000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ВОЛОНТЕРСЬКА ДІЯЛЬНІСТЬ</a:t>
          </a:r>
        </a:p>
      </dsp:txBody>
      <dsp:txXfrm>
        <a:off x="8868933" y="2077829"/>
        <a:ext cx="2433664" cy="982816"/>
      </dsp:txXfrm>
    </dsp:sp>
    <dsp:sp modelId="{FCCAC975-4282-4423-A4C4-10CC5855189D}">
      <dsp:nvSpPr>
        <dsp:cNvPr id="0" name=""/>
        <dsp:cNvSpPr/>
      </dsp:nvSpPr>
      <dsp:spPr>
        <a:xfrm rot="1068172">
          <a:off x="7465073" y="4103201"/>
          <a:ext cx="3987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878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10907B-DBE5-4FBA-9E0A-9DF24C7F58DC}">
      <dsp:nvSpPr>
        <dsp:cNvPr id="0" name=""/>
        <dsp:cNvSpPr/>
      </dsp:nvSpPr>
      <dsp:spPr>
        <a:xfrm>
          <a:off x="7744573" y="4164163"/>
          <a:ext cx="3611192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СПІВПРАЦЯ З КУЛЬТУРНО-ПРОСВІТНИЦЬКИМИ ОРГАНІЗАЦІЯМИ</a:t>
          </a:r>
        </a:p>
      </dsp:txBody>
      <dsp:txXfrm>
        <a:off x="7797741" y="4217331"/>
        <a:ext cx="3504856" cy="982816"/>
      </dsp:txXfrm>
    </dsp:sp>
    <dsp:sp modelId="{8B11C536-A609-40B5-A2ED-9125A16900D8}">
      <dsp:nvSpPr>
        <dsp:cNvPr id="0" name=""/>
        <dsp:cNvSpPr/>
      </dsp:nvSpPr>
      <dsp:spPr>
        <a:xfrm rot="9740768">
          <a:off x="3282367" y="4118331"/>
          <a:ext cx="5364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649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EF89F6-4E10-47A6-867C-688829EF0BF4}">
      <dsp:nvSpPr>
        <dsp:cNvPr id="0" name=""/>
        <dsp:cNvSpPr/>
      </dsp:nvSpPr>
      <dsp:spPr>
        <a:xfrm>
          <a:off x="61079" y="4169709"/>
          <a:ext cx="3233921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ЗАГАЛЬНОЛІЦЕЙСЬКІ УЧНІВСЬКІ ПРОЕКТИ</a:t>
          </a:r>
        </a:p>
      </dsp:txBody>
      <dsp:txXfrm>
        <a:off x="114247" y="4222877"/>
        <a:ext cx="3127585" cy="982816"/>
      </dsp:txXfrm>
    </dsp:sp>
    <dsp:sp modelId="{D77BC984-8A68-4415-910A-1389F2EE6B5A}">
      <dsp:nvSpPr>
        <dsp:cNvPr id="0" name=""/>
        <dsp:cNvSpPr/>
      </dsp:nvSpPr>
      <dsp:spPr>
        <a:xfrm rot="11498145">
          <a:off x="2683362" y="2961131"/>
          <a:ext cx="11345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452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94908-EABE-41F2-BB9F-48B101BCE3F6}">
      <dsp:nvSpPr>
        <dsp:cNvPr id="0" name=""/>
        <dsp:cNvSpPr/>
      </dsp:nvSpPr>
      <dsp:spPr>
        <a:xfrm>
          <a:off x="0" y="2024664"/>
          <a:ext cx="2695019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УЧНІВСЬКЕ САМОВРЯДУВАННЯ</a:t>
          </a:r>
        </a:p>
      </dsp:txBody>
      <dsp:txXfrm>
        <a:off x="53168" y="2077832"/>
        <a:ext cx="2588683" cy="982816"/>
      </dsp:txXfrm>
    </dsp:sp>
    <dsp:sp modelId="{F2354C77-A2B1-46D2-9BC7-B027D91813DB}">
      <dsp:nvSpPr>
        <dsp:cNvPr id="0" name=""/>
        <dsp:cNvSpPr/>
      </dsp:nvSpPr>
      <dsp:spPr>
        <a:xfrm rot="13129179">
          <a:off x="2709522" y="1963688"/>
          <a:ext cx="21591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914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4B7A2C-0122-4658-B1E1-32B2701F302F}">
      <dsp:nvSpPr>
        <dsp:cNvPr id="0" name=""/>
        <dsp:cNvSpPr/>
      </dsp:nvSpPr>
      <dsp:spPr>
        <a:xfrm>
          <a:off x="444539" y="197783"/>
          <a:ext cx="3653190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СПІВПРАЦЯ З ПРАВООХОРОННИМИ ОРГАНАМИ</a:t>
          </a:r>
        </a:p>
      </dsp:txBody>
      <dsp:txXfrm>
        <a:off x="497707" y="250951"/>
        <a:ext cx="3546854" cy="982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2086D9-6399-4B72-A48C-FD1E3116EFB6}">
      <dsp:nvSpPr>
        <dsp:cNvPr id="0" name=""/>
        <dsp:cNvSpPr/>
      </dsp:nvSpPr>
      <dsp:spPr>
        <a:xfrm>
          <a:off x="1366829" y="176638"/>
          <a:ext cx="9900013" cy="10003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ІНІЦІАТИВА ГОЛОВИ ОБЛРАДИ</a:t>
          </a:r>
        </a:p>
      </dsp:txBody>
      <dsp:txXfrm>
        <a:off x="3435001" y="176638"/>
        <a:ext cx="7831841" cy="1000356"/>
      </dsp:txXfrm>
    </dsp:sp>
    <dsp:sp modelId="{0CE3698F-A286-4096-A810-FB165E1174E3}">
      <dsp:nvSpPr>
        <dsp:cNvPr id="0" name=""/>
        <dsp:cNvSpPr/>
      </dsp:nvSpPr>
      <dsp:spPr>
        <a:xfrm>
          <a:off x="0" y="0"/>
          <a:ext cx="4148000" cy="1122083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14193-BDFC-44EF-BE21-68726E722018}">
      <dsp:nvSpPr>
        <dsp:cNvPr id="0" name=""/>
        <dsp:cNvSpPr/>
      </dsp:nvSpPr>
      <dsp:spPr>
        <a:xfrm>
          <a:off x="3852116" y="1366711"/>
          <a:ext cx="6906524" cy="863781"/>
        </a:xfrm>
        <a:prstGeom prst="roundRect">
          <a:avLst>
            <a:gd name="adj" fmla="val 1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ІНІЦІАТИВА НТУ «ДНІПРОВСЬКА ПОЛІТЕХНІКА»</a:t>
          </a:r>
        </a:p>
      </dsp:txBody>
      <dsp:txXfrm>
        <a:off x="5294931" y="1366711"/>
        <a:ext cx="5463710" cy="863781"/>
      </dsp:txXfrm>
    </dsp:sp>
    <dsp:sp modelId="{484F6E9E-278B-4879-B695-505C1012D458}">
      <dsp:nvSpPr>
        <dsp:cNvPr id="0" name=""/>
        <dsp:cNvSpPr/>
      </dsp:nvSpPr>
      <dsp:spPr>
        <a:xfrm>
          <a:off x="0" y="1248185"/>
          <a:ext cx="4365300" cy="905120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1682410"/>
            <a:satOff val="-5737"/>
            <a:lumOff val="-9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D04BF-70FF-4820-AABA-507D51A114BE}">
      <dsp:nvSpPr>
        <dsp:cNvPr id="0" name=""/>
        <dsp:cNvSpPr/>
      </dsp:nvSpPr>
      <dsp:spPr>
        <a:xfrm>
          <a:off x="2610969" y="2237513"/>
          <a:ext cx="8803002" cy="1051545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ІНІЦІАТИВА НТУ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«ДНІПРОВСЬКА ПОЛІТЕХНІКА»</a:t>
          </a:r>
          <a:endParaRPr lang="uk-UA" sz="2600" kern="1200" dirty="0"/>
        </a:p>
      </dsp:txBody>
      <dsp:txXfrm>
        <a:off x="4449969" y="2237513"/>
        <a:ext cx="6964003" cy="1051545"/>
      </dsp:txXfrm>
    </dsp:sp>
    <dsp:sp modelId="{41D13C5D-564B-46DB-86CE-00D16724F88B}">
      <dsp:nvSpPr>
        <dsp:cNvPr id="0" name=""/>
        <dsp:cNvSpPr/>
      </dsp:nvSpPr>
      <dsp:spPr>
        <a:xfrm>
          <a:off x="11" y="2360586"/>
          <a:ext cx="4002936" cy="844282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3364820"/>
            <a:satOff val="-11474"/>
            <a:lumOff val="-19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B559BD-C093-42FE-B5DB-ADC2B6440721}">
      <dsp:nvSpPr>
        <dsp:cNvPr id="0" name=""/>
        <dsp:cNvSpPr/>
      </dsp:nvSpPr>
      <dsp:spPr>
        <a:xfrm>
          <a:off x="2004721" y="3394213"/>
          <a:ext cx="9900603" cy="1051545"/>
        </a:xfrm>
        <a:prstGeom prst="roundRect">
          <a:avLst>
            <a:gd name="adj" fmla="val 1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ІНІЦІАТИВА ГОЛОВИ ОБЛРАДИ</a:t>
          </a:r>
          <a:endParaRPr lang="uk-UA" sz="2600" kern="1200" dirty="0"/>
        </a:p>
      </dsp:txBody>
      <dsp:txXfrm>
        <a:off x="4073016" y="3394213"/>
        <a:ext cx="7832308" cy="1051545"/>
      </dsp:txXfrm>
    </dsp:sp>
    <dsp:sp modelId="{D4F03204-3A78-420C-B3F8-E75FC600DF54}">
      <dsp:nvSpPr>
        <dsp:cNvPr id="0" name=""/>
        <dsp:cNvSpPr/>
      </dsp:nvSpPr>
      <dsp:spPr>
        <a:xfrm>
          <a:off x="137890" y="3503288"/>
          <a:ext cx="4870744" cy="841236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5047230"/>
            <a:satOff val="-17210"/>
            <a:lumOff val="-28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5C718-DE19-455D-A2CA-9435186E4EE3}">
      <dsp:nvSpPr>
        <dsp:cNvPr id="0" name=""/>
        <dsp:cNvSpPr/>
      </dsp:nvSpPr>
      <dsp:spPr>
        <a:xfrm>
          <a:off x="2145381" y="4550914"/>
          <a:ext cx="8932055" cy="1051545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МІЖНАРОДНИЙ ПРОЕКТ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UGS –  </a:t>
          </a:r>
          <a:r>
            <a:rPr lang="uk-UA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«Розумні люди. Рушійна сила».</a:t>
          </a:r>
          <a:endParaRPr lang="uk-UA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1340" y="4550914"/>
        <a:ext cx="7066096" cy="1051545"/>
      </dsp:txXfrm>
    </dsp:sp>
    <dsp:sp modelId="{2D5A4634-0701-4392-8351-166CE7ABCE74}">
      <dsp:nvSpPr>
        <dsp:cNvPr id="0" name=""/>
        <dsp:cNvSpPr/>
      </dsp:nvSpPr>
      <dsp:spPr>
        <a:xfrm>
          <a:off x="729799" y="4660762"/>
          <a:ext cx="2527740" cy="831848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6729641"/>
            <a:satOff val="-22947"/>
            <a:lumOff val="-3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DF790-D895-46E6-A37C-CF37616D1E7E}">
      <dsp:nvSpPr>
        <dsp:cNvPr id="0" name=""/>
        <dsp:cNvSpPr/>
      </dsp:nvSpPr>
      <dsp:spPr>
        <a:xfrm>
          <a:off x="4232747" y="188401"/>
          <a:ext cx="4754880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«ТЕОРІЯ   ПОКОЛІНЬ»</a:t>
          </a:r>
        </a:p>
      </dsp:txBody>
      <dsp:txXfrm>
        <a:off x="4312102" y="267756"/>
        <a:ext cx="4596170" cy="1466890"/>
      </dsp:txXfrm>
    </dsp:sp>
    <dsp:sp modelId="{8EC86A3F-56B6-4ED2-8989-924FA8E85E7C}">
      <dsp:nvSpPr>
        <dsp:cNvPr id="0" name=""/>
        <dsp:cNvSpPr/>
      </dsp:nvSpPr>
      <dsp:spPr>
        <a:xfrm rot="1877740">
          <a:off x="7868005" y="2096863"/>
          <a:ext cx="10890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907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DA3A6-0FD9-41AF-9EDF-E2359FA7277B}">
      <dsp:nvSpPr>
        <dsp:cNvPr id="0" name=""/>
        <dsp:cNvSpPr/>
      </dsp:nvSpPr>
      <dsp:spPr>
        <a:xfrm>
          <a:off x="7814148" y="2379726"/>
          <a:ext cx="4159308" cy="12352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«Перевлаштування» вчителів на нові умови викладання </a:t>
          </a:r>
        </a:p>
      </dsp:txBody>
      <dsp:txXfrm>
        <a:off x="7874446" y="2440024"/>
        <a:ext cx="4038712" cy="1114611"/>
      </dsp:txXfrm>
    </dsp:sp>
    <dsp:sp modelId="{8B11C536-A609-40B5-A2ED-9125A16900D8}">
      <dsp:nvSpPr>
        <dsp:cNvPr id="0" name=""/>
        <dsp:cNvSpPr/>
      </dsp:nvSpPr>
      <dsp:spPr>
        <a:xfrm rot="6714546">
          <a:off x="4744330" y="2853822"/>
          <a:ext cx="22415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4153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EF89F6-4E10-47A6-867C-688829EF0BF4}">
      <dsp:nvSpPr>
        <dsp:cNvPr id="0" name=""/>
        <dsp:cNvSpPr/>
      </dsp:nvSpPr>
      <dsp:spPr>
        <a:xfrm>
          <a:off x="1234149" y="3893643"/>
          <a:ext cx="7876442" cy="13651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Залучення учнів до створення відеороликів з різних напрямків навчально-виховного процесу</a:t>
          </a:r>
        </a:p>
      </dsp:txBody>
      <dsp:txXfrm>
        <a:off x="1300792" y="3960286"/>
        <a:ext cx="7743156" cy="1231911"/>
      </dsp:txXfrm>
    </dsp:sp>
    <dsp:sp modelId="{D77BC984-8A68-4415-910A-1389F2EE6B5A}">
      <dsp:nvSpPr>
        <dsp:cNvPr id="0" name=""/>
        <dsp:cNvSpPr/>
      </dsp:nvSpPr>
      <dsp:spPr>
        <a:xfrm rot="9568626">
          <a:off x="3960862" y="1900543"/>
          <a:ext cx="4937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370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94908-EABE-41F2-BB9F-48B101BCE3F6}">
      <dsp:nvSpPr>
        <dsp:cNvPr id="0" name=""/>
        <dsp:cNvSpPr/>
      </dsp:nvSpPr>
      <dsp:spPr>
        <a:xfrm>
          <a:off x="218006" y="1987085"/>
          <a:ext cx="4059280" cy="1294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мотивації учнів «НОВОГО ПОКОЛІННЯ»           до навчання</a:t>
          </a:r>
        </a:p>
      </dsp:txBody>
      <dsp:txXfrm>
        <a:off x="281192" y="2050271"/>
        <a:ext cx="3932908" cy="116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0.01289</cdr:x>
      <cdr:y>0.88516</cdr:y>
    </cdr:from>
    <cdr:to>
      <cdr:x>0.99033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A535E08-7A7F-4B41-9670-CEB254463D4E}"/>
            </a:ext>
          </a:extLst>
        </cdr:cNvPr>
        <cdr:cNvSpPr txBox="1"/>
      </cdr:nvSpPr>
      <cdr:spPr>
        <a:xfrm xmlns:a="http://schemas.openxmlformats.org/drawingml/2006/main">
          <a:off x="146311" y="4597787"/>
          <a:ext cx="11094679" cy="5965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2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2009     2010       2011       2012       2013       2014       2015        2016      2017        2018      2019</a:t>
          </a:r>
        </a:p>
        <a:p xmlns:a="http://schemas.openxmlformats.org/drawingml/2006/main">
          <a:endParaRPr lang="uk-UA" sz="22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uk-UA" sz="22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20C13-2514-4D9C-8D4B-A10DA4FFD5A1}" type="datetime1">
              <a:rPr lang="ru-RU" smtClean="0"/>
              <a:t>22.07.2020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CC122-5347-4C75-98DE-0F72C4F2551C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061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67CA5-ECF1-43FF-A31E-6BD9B21B57BB}" type="datetime1">
              <a:rPr lang="ru-RU" smtClean="0"/>
              <a:pPr/>
              <a:t>22.07.2020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93B0CF2-7F87-4E02-A248-870047730F99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47FC1D-6042-4610-B1EE-F26928227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80D82A-10E9-4CE2-81FF-D2FC07B87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DBBA6A-45F3-487A-8023-9C5F11D3F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B959968-9F42-446B-A5B2-51B6CE69C457}" type="datetime1">
              <a:rPr lang="ru-RU" noProof="0" smtClean="0"/>
              <a:t>22.07.2020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4A2BAE-EB99-4D2D-8908-F5563A765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D72905-6BA3-4433-B8F8-FE30E264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noProof="0" smtClean="0"/>
              <a:t>‹№›</a:t>
            </a:fld>
            <a:endParaRPr lang="ru-RU" noProof="0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DA09B5-99DD-4730-B1FF-E1C2D7C773D1}"/>
              </a:ext>
            </a:extLst>
          </p:cNvPr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7E5DB1E-8D92-4519-A7D2-092CF6A99707}"/>
              </a:ext>
            </a:extLst>
          </p:cNvPr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03E5B-D472-4D73-BD77-5D29EDE6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1F3A9E-847D-4EEE-98E1-2A356A5F1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F87AE-86CA-460B-A1F9-B941569F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BFFAB68-1B4B-4886-BCF7-71FC23D2AD87}" type="datetime1">
              <a:rPr lang="ru-RU" noProof="0" smtClean="0"/>
              <a:t>22.07.2020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6A68F6-8720-4874-B800-8F54A622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E3039C-BD15-4C0F-8D9B-1193CFFB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2447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3AAD6F-B2BF-4198-857A-60E9D1BAE5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3535F1-B6AB-4FA7-A10E-382E96794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3FB6ED-3AB3-4B35-8B51-EBBB7138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2F9137E-75AF-4AE0-B207-C80F9A226E07}" type="datetime1">
              <a:rPr lang="ru-RU" noProof="0" smtClean="0"/>
              <a:t>22.07.2020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44E5EF-D43B-4666-A9A9-2769A8F3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AABB3C-64CA-49EC-A2B3-8BA4C9F1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627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EAD5F-9DDF-40DD-8592-44FE651C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7F10AF-7927-4EB6-8C86-051B3F0C9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DEB421-8998-4F83-A0E2-CFBD3CFC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A31BD29-630D-4967-B963-91F3F0B47F06}" type="datetime1">
              <a:rPr lang="ru-RU" noProof="0" smtClean="0"/>
              <a:t>22.07.2020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C47F53-D5B7-462C-B994-89607DB6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67448-50A8-4C70-B269-B9C52332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977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D954F-F4B7-4C6A-9F52-90E3E9C3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A625DE-BCDB-4B4B-8B2D-EF9FB9BC6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1C1DE-6F33-48BF-8D2E-4F059E176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DF14D42-54D5-4490-AFFD-D6B9813FCCBB}" type="datetime1">
              <a:rPr lang="ru-RU" noProof="0" smtClean="0"/>
              <a:t>22.07.2020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BAF246-5090-491E-8900-4E399808C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55C063-CEE2-44BA-963B-2BE9A679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42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45D6E-5024-49CC-BFFD-CF80FA9A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B4DAE8-D082-4A13-AAE4-CBF6206705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C8FD97-60B4-491F-AC1A-57FB26974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56A3A6-9567-4F6A-A228-E18184D4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EC3027E-D067-4C19-B098-EA1D66E49F10}" type="datetime1">
              <a:rPr lang="ru-RU" noProof="0" smtClean="0"/>
              <a:t>22.07.2020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C44AD-6333-4370-ADE9-873422BD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861504-1CC7-49CA-89E0-1EAF1137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311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FE7FD-1B8E-459F-B489-A94746DA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3386A5-6060-4CA9-BD22-3402117BA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C592FC-5346-45A9-987D-1BB6BE1CF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19EAA9-0F52-47F1-9FBA-BCFA9B8CB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B90DFB-3F2F-4ABE-B82D-15986224F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35DFE12-AC59-4FDF-863E-268B41AE0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D72835B-8C37-435A-A365-2D9DF16A395D}" type="datetime1">
              <a:rPr lang="ru-RU" noProof="0" smtClean="0"/>
              <a:t>22.07.2020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FE8E91-CE2C-483C-8A03-3F06CA03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3CEABB-569E-40A7-B297-6C096539A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5980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D5CCB-5CC4-4105-B15A-F69A8169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71FC4B-227E-4579-90DE-E89B49B44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0162C7-D054-4736-9E05-C2539698C89F}" type="datetime1">
              <a:rPr lang="ru-RU" noProof="0" smtClean="0"/>
              <a:t>22.07.2020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44D6F0-783F-438E-A5A1-E66B8704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8136ED-CEBC-4F86-816C-3D6BE8D4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1945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404417-8C0E-4C3D-A06D-2272B0995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DBCD29E-987B-4F58-BF82-1DEFD9EDC818}" type="datetime1">
              <a:rPr lang="ru-RU" noProof="0" smtClean="0"/>
              <a:t>22.07.2020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F1C3241-9C25-42A2-84CB-C8B07D818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1E0988-89AD-41FD-9758-6F00C0166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984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383A0-D165-4EF7-B7B1-71E6600E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2FF9A1-0503-4C65-B5E5-91713FFA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5B30EE-9EC0-47F3-BC78-E43301DD6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99DF97-A215-4593-B8A4-B2C5C35C4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EFF732D-D3D1-4870-9764-A18740F241B3}" type="datetime1">
              <a:rPr lang="ru-RU" noProof="0" smtClean="0"/>
              <a:t>22.07.2020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909E37-C2D7-4BAA-A1EA-B0BAA6A6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5E1555-A28A-4B9A-A556-81D83B66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826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C79F1-1BC7-4663-A1F1-8515C29A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7DFD24-3C9D-4DC0-98E0-A67F470B4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963B9A-2FF9-4EC1-AF69-C287B17FB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91A8E4-EFCD-4029-B2D4-B67E707E2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6825CBE-05B5-4F92-8569-12DFD03D864C}" type="datetime1">
              <a:rPr lang="ru-RU" noProof="0" smtClean="0"/>
              <a:t>22.07.2020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636BCD-5B28-4499-A890-8A82B0252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A1E95F-4538-4DC4-9745-97AC8E2B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26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BFF45-FF31-468D-90AA-3AFF22F5C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0DF180-E8A1-4972-A62E-A9AC9C770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46175-9C16-4F8F-8878-B93DEBF3D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3DE5613-8396-4FBA-8FCD-8133BB21AE6F}" type="datetime1">
              <a:rPr lang="ru-RU" noProof="0" smtClean="0"/>
              <a:t>22.07.2020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E4F77A-C3C2-46D1-B2EF-712DC4D26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0C636A-A4DF-4543-9679-C92E9C64B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ru-RU" noProof="0" smtClean="0"/>
              <a:pPr rtl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5575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4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9.png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diagramData" Target="../diagrams/data1.xml"/><Relationship Id="rId11" Type="http://schemas.openxmlformats.org/officeDocument/2006/relationships/image" Target="../media/image20.png"/><Relationship Id="rId5" Type="http://schemas.openxmlformats.org/officeDocument/2006/relationships/image" Target="../media/image18.wmf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7.bin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8.wmf"/><Relationship Id="rId10" Type="http://schemas.openxmlformats.org/officeDocument/2006/relationships/image" Target="../media/image25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9.png"/><Relationship Id="rId11" Type="http://schemas.openxmlformats.org/officeDocument/2006/relationships/image" Target="../media/image33.jpeg"/><Relationship Id="rId5" Type="http://schemas.openxmlformats.org/officeDocument/2006/relationships/image" Target="../media/image30.jpeg"/><Relationship Id="rId10" Type="http://schemas.openxmlformats.org/officeDocument/2006/relationships/image" Target="../media/image32.jpe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8.wmf"/><Relationship Id="rId4" Type="http://schemas.openxmlformats.org/officeDocument/2006/relationships/diagramLayout" Target="../diagrams/layout2.xml"/><Relationship Id="rId9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42.png"/><Relationship Id="rId3" Type="http://schemas.openxmlformats.org/officeDocument/2006/relationships/image" Target="../media/image35.jp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9.png"/><Relationship Id="rId11" Type="http://schemas.openxmlformats.org/officeDocument/2006/relationships/image" Target="../media/image40.jpeg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image" Target="../media/image36.jpe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chart" Target="../charts/chart3.xml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jpg"/><Relationship Id="rId10" Type="http://schemas.openxmlformats.org/officeDocument/2006/relationships/image" Target="../media/image51.jpeg"/><Relationship Id="rId4" Type="http://schemas.openxmlformats.org/officeDocument/2006/relationships/image" Target="../media/image18.wmf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chart" Target="../charts/chart4.xml"/><Relationship Id="rId4" Type="http://schemas.openxmlformats.org/officeDocument/2006/relationships/image" Target="../media/image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4.jp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6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8.wmf"/><Relationship Id="rId4" Type="http://schemas.openxmlformats.org/officeDocument/2006/relationships/diagramData" Target="../diagrams/data3.xml"/><Relationship Id="rId9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1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oleObject" Target="../embeddings/oleObject7.bin"/><Relationship Id="rId7" Type="http://schemas.microsoft.com/office/2007/relationships/hdphoto" Target="../media/hdphoto1.wdp"/><Relationship Id="rId12" Type="http://schemas.openxmlformats.org/officeDocument/2006/relationships/image" Target="../media/image6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64.png"/><Relationship Id="rId11" Type="http://schemas.openxmlformats.org/officeDocument/2006/relationships/image" Target="../media/image68.jpg"/><Relationship Id="rId5" Type="http://schemas.openxmlformats.org/officeDocument/2006/relationships/image" Target="../media/image63.png"/><Relationship Id="rId10" Type="http://schemas.openxmlformats.org/officeDocument/2006/relationships/image" Target="../media/image67.jpg"/><Relationship Id="rId4" Type="http://schemas.openxmlformats.org/officeDocument/2006/relationships/image" Target="../media/image18.wmf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microsoft.com/office/2007/relationships/hdphoto" Target="../media/hdphoto2.wdp"/><Relationship Id="rId5" Type="http://schemas.openxmlformats.org/officeDocument/2006/relationships/image" Target="../media/image70.png"/><Relationship Id="rId4" Type="http://schemas.openxmlformats.org/officeDocument/2006/relationships/image" Target="../media/image1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71.png"/><Relationship Id="rId4" Type="http://schemas.openxmlformats.org/officeDocument/2006/relationships/image" Target="../media/image1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jpg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4">
                <a:lumMod val="20000"/>
                <a:lumOff val="80000"/>
              </a:schemeClr>
            </a:gs>
            <a:gs pos="83000">
              <a:srgbClr val="FFFFCC"/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1011">
            <a:extLst>
              <a:ext uri="{FF2B5EF4-FFF2-40B4-BE49-F238E27FC236}">
                <a16:creationId xmlns:a16="http://schemas.microsoft.com/office/drawing/2014/main" id="{06C3C3D3-DF06-40E5-8451-A0D04CDD0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3175"/>
            <a:ext cx="3282466" cy="686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B6C46B-F316-42C1-AC95-AD428501EC3A}"/>
              </a:ext>
            </a:extLst>
          </p:cNvPr>
          <p:cNvSpPr/>
          <p:nvPr/>
        </p:nvSpPr>
        <p:spPr>
          <a:xfrm>
            <a:off x="3630869" y="420055"/>
            <a:ext cx="47815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1400" dirty="0" err="1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Комунальн</a:t>
            </a:r>
            <a:r>
              <a:rPr lang="uk-UA" sz="2000" b="1" kern="1400" dirty="0" err="1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ий</a:t>
            </a:r>
            <a:r>
              <a:rPr lang="ru-RU" sz="20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 заклад </a:t>
            </a:r>
            <a:r>
              <a:rPr lang="ru-RU" sz="2000" b="1" kern="1400" dirty="0" err="1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освіти</a:t>
            </a:r>
            <a:endParaRPr lang="ru-RU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ru-RU" sz="20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 «Українсько-Американський ліцей» </a:t>
            </a:r>
            <a:endParaRPr lang="ru-RU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ru-RU" sz="2000" b="1" kern="1400" dirty="0" err="1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Дніпровської</a:t>
            </a:r>
            <a:r>
              <a:rPr lang="ru-RU" sz="20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sz="2000" b="1" kern="1400" dirty="0" err="1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міської</a:t>
            </a:r>
            <a:r>
              <a:rPr lang="ru-RU" sz="20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 ради</a:t>
            </a:r>
            <a:endParaRPr lang="ru-RU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B53F027-022C-4D1F-8385-7939426B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053" y="4351254"/>
            <a:ext cx="7129220" cy="150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3000" b="1" u="none" strike="noStrike" cap="none" normalizeH="0" baseline="0" dirty="0">
                <a:ln>
                  <a:noFill/>
                </a:ln>
                <a:solidFill>
                  <a:srgbClr val="6B2300"/>
                </a:solidFill>
                <a:effectLst/>
                <a:latin typeface="Times New Roman" panose="02020603050405020304" pitchFamily="18" charset="0"/>
              </a:rPr>
              <a:t>Девіз ліцею: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uk-UA" sz="3000" b="1" u="none" strike="noStrike" cap="none" normalizeH="0" baseline="0" dirty="0">
                <a:ln>
                  <a:noFill/>
                </a:ln>
                <a:solidFill>
                  <a:srgbClr val="6B2300"/>
                </a:solidFill>
                <a:effectLst/>
                <a:latin typeface="Times New Roman" panose="02020603050405020304" pitchFamily="18" charset="0"/>
              </a:rPr>
              <a:t>«</a:t>
            </a:r>
            <a:r>
              <a:rPr kumimoji="0" lang="uk-UA" altLang="uk-UA" sz="3000" b="1" u="none" strike="noStrike" cap="none" normalizeH="0" baseline="0" dirty="0">
                <a:ln>
                  <a:noFill/>
                </a:ln>
                <a:solidFill>
                  <a:srgbClr val="6B2300"/>
                </a:solidFill>
                <a:effectLst/>
                <a:latin typeface="Times New Roman" panose="02020603050405020304" pitchFamily="18" charset="0"/>
              </a:rPr>
              <a:t>Мало дивитися на сходинки,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3000" b="1" u="none" strike="noStrike" cap="none" normalizeH="0" baseline="0" dirty="0">
                <a:ln>
                  <a:noFill/>
                </a:ln>
                <a:solidFill>
                  <a:srgbClr val="6B2300"/>
                </a:solidFill>
                <a:effectLst/>
                <a:latin typeface="Times New Roman" panose="02020603050405020304" pitchFamily="18" charset="0"/>
              </a:rPr>
              <a:t>треба зійти вгору</a:t>
            </a:r>
            <a:r>
              <a:rPr kumimoji="0" lang="en-US" altLang="uk-UA" sz="3000" b="1" u="none" strike="noStrike" cap="none" normalizeH="0" baseline="0" dirty="0">
                <a:ln>
                  <a:noFill/>
                </a:ln>
                <a:solidFill>
                  <a:srgbClr val="6B2300"/>
                </a:solidFill>
                <a:effectLst/>
                <a:latin typeface="Times New Roman" panose="02020603050405020304" pitchFamily="18" charset="0"/>
              </a:rPr>
              <a:t>»</a:t>
            </a:r>
            <a:endParaRPr kumimoji="0" lang="uk-UA" altLang="uk-UA" sz="3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 descr="Результат пошуку зображень за запитом &quot;флаг украины лента&quot;">
            <a:extLst>
              <a:ext uri="{FF2B5EF4-FFF2-40B4-BE49-F238E27FC236}">
                <a16:creationId xmlns:a16="http://schemas.microsoft.com/office/drawing/2014/main" id="{63DAEE8A-B246-40D9-87CB-7E0C20C14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895" y="5207431"/>
            <a:ext cx="4695986" cy="150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zhovto-sinya-strichka-prapor-ukrayini-vektor-na-prozoromu-foni">
            <a:extLst>
              <a:ext uri="{FF2B5EF4-FFF2-40B4-BE49-F238E27FC236}">
                <a16:creationId xmlns:a16="http://schemas.microsoft.com/office/drawing/2014/main" id="{F23E8CCB-02B9-4660-AAEE-4E66F0379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45" y="0"/>
            <a:ext cx="296227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941817"/>
              </p:ext>
            </p:extLst>
          </p:nvPr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Точечный рисунок" r:id="rId6" imgW="7429680" imgH="7210440" progId="Paint.Picture">
                  <p:embed/>
                </p:oleObj>
              </mc:Choice>
              <mc:Fallback>
                <p:oleObj name="Точечный рисунок" r:id="rId6" imgW="7429680" imgH="7210440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0066BF3-7F2E-4666-8528-5D4999E1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370" y="6475095"/>
            <a:ext cx="1312025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150DE9BA-9143-40AF-8B8D-AB6F608A9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2197264"/>
            <a:ext cx="8503943" cy="150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4000" b="1" dirty="0">
                <a:solidFill>
                  <a:srgbClr val="6B2300"/>
                </a:solidFill>
                <a:latin typeface="Times New Roman" panose="02020603050405020304" pitchFamily="18" charset="0"/>
              </a:rPr>
              <a:t>ЗВІТ</a:t>
            </a:r>
            <a:endParaRPr kumimoji="0" lang="uk-UA" altLang="uk-UA" sz="4000" b="1" u="none" strike="noStrike" cap="none" normalizeH="0" baseline="0" dirty="0">
              <a:ln>
                <a:noFill/>
              </a:ln>
              <a:solidFill>
                <a:srgbClr val="6B23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600" b="1" u="none" strike="noStrike" cap="none" normalizeH="0" baseline="0" dirty="0">
                <a:ln>
                  <a:noFill/>
                </a:ln>
                <a:solidFill>
                  <a:srgbClr val="6B2300"/>
                </a:solidFill>
                <a:effectLst/>
                <a:latin typeface="Times New Roman" panose="02020603050405020304" pitchFamily="18" charset="0"/>
              </a:rPr>
              <a:t>директора на загальних зборах колективу про свою роботу та виконання стратегії розвитку ліцею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b="1" dirty="0">
                <a:solidFill>
                  <a:srgbClr val="6B2300"/>
                </a:solidFill>
                <a:latin typeface="Times New Roman" panose="02020603050405020304" pitchFamily="18" charset="0"/>
              </a:rPr>
              <a:t>(22 липня 2020 року)</a:t>
            </a:r>
            <a:endParaRPr kumimoji="0" lang="uk-UA" altLang="uk-UA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9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  <a:alpha val="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F450D7-43CA-4FE5-A767-0A1D5B1709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8895" b="10356"/>
          <a:stretch/>
        </p:blipFill>
        <p:spPr>
          <a:xfrm>
            <a:off x="0" y="2742432"/>
            <a:ext cx="12191999" cy="4115568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0" name="Точечный рисунок" r:id="rId4" imgW="7429680" imgH="7210440" progId="Paint.Picture">
                  <p:embed/>
                </p:oleObj>
              </mc:Choice>
              <mc:Fallback>
                <p:oleObj name="Точечный рисунок" r:id="rId4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696687" y="377371"/>
            <a:ext cx="998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МЕТОДИЧНІЙ РОБОТІ</a:t>
            </a:r>
          </a:p>
        </p:txBody>
      </p:sp>
      <p:pic>
        <p:nvPicPr>
          <p:cNvPr id="9" name="Рисунок 8" descr="Направленный вправо указательный палец, тыльная сторона правой руки ">
            <a:extLst>
              <a:ext uri="{FF2B5EF4-FFF2-40B4-BE49-F238E27FC236}">
                <a16:creationId xmlns:a16="http://schemas.microsoft.com/office/drawing/2014/main" id="{EAE615F8-B682-4133-A473-D29BBAE80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054" y="1577700"/>
            <a:ext cx="914400" cy="9144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111E1A-AD1B-478B-854D-B16FB26072CC}"/>
              </a:ext>
            </a:extLst>
          </p:cNvPr>
          <p:cNvSpPr/>
          <p:nvPr/>
        </p:nvSpPr>
        <p:spPr>
          <a:xfrm>
            <a:off x="1754774" y="1726769"/>
            <a:ext cx="9840292" cy="101566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000" b="1" cap="none" spc="0" dirty="0">
                <a:ln w="222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ШЛЯХИ УДОСКОНАЛЕННЯ ПРОФЕСІЙНОЇ КОМПЕТЕНТНОСТІ ВЧИТЕЛЯ</a:t>
            </a:r>
            <a:endParaRPr lang="uk-UA" sz="3000" b="1" cap="none" spc="0" dirty="0">
              <a:ln w="222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04" y="6298066"/>
            <a:ext cx="575714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C36946-002A-4F24-A3AA-165BCD62DFF0}"/>
              </a:ext>
            </a:extLst>
          </p:cNvPr>
          <p:cNvSpPr txBox="1"/>
          <p:nvPr/>
        </p:nvSpPr>
        <p:spPr>
          <a:xfrm>
            <a:off x="1446494" y="2842041"/>
            <a:ext cx="103880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самоосвітня діяльність;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конкурсах, семінарах, конференціях, дискусіях, майстер-класах;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власної бази кращих сценаріїв уроків, цікавих прийомів, знахідок;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індивідуальних завдань, оприлюднення власних доробок;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відвідування уроків методистів, колег.</a:t>
            </a:r>
          </a:p>
        </p:txBody>
      </p:sp>
    </p:spTree>
    <p:extLst>
      <p:ext uri="{BB962C8B-B14F-4D97-AF65-F5344CB8AC3E}">
        <p14:creationId xmlns:p14="http://schemas.microsoft.com/office/powerpoint/2010/main" val="322102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C1E0DD-BB9E-46C3-B6E1-8C42A6AF2E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2280767"/>
            <a:ext cx="12192000" cy="4570396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name="Точечный рисунок" r:id="rId4" imgW="7429680" imgH="7210440" progId="Paint.Picture">
                  <p:embed/>
                </p:oleObj>
              </mc:Choice>
              <mc:Fallback>
                <p:oleObj name="Точечный рисунок" r:id="rId4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696687" y="377371"/>
            <a:ext cx="998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МЕТОДИЧНІЙ РОБОТІ</a:t>
            </a:r>
          </a:p>
        </p:txBody>
      </p:sp>
      <p:pic>
        <p:nvPicPr>
          <p:cNvPr id="9" name="Рисунок 8" descr="Направленный вправо указательный палец, тыльная сторона правой руки ">
            <a:extLst>
              <a:ext uri="{FF2B5EF4-FFF2-40B4-BE49-F238E27FC236}">
                <a16:creationId xmlns:a16="http://schemas.microsoft.com/office/drawing/2014/main" id="{EAE615F8-B682-4133-A473-D29BBAE80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054" y="1577700"/>
            <a:ext cx="914400" cy="9144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111E1A-AD1B-478B-854D-B16FB26072CC}"/>
              </a:ext>
            </a:extLst>
          </p:cNvPr>
          <p:cNvSpPr/>
          <p:nvPr/>
        </p:nvSpPr>
        <p:spPr>
          <a:xfrm>
            <a:off x="1754774" y="1726769"/>
            <a:ext cx="9840292" cy="553998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000" b="1" dirty="0">
                <a:ln w="222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ДІЙОВОГО КАДРОВОГО РЕЗЕРВУ</a:t>
            </a:r>
            <a:endParaRPr lang="uk-UA" sz="3000" b="1" cap="none" spc="0" dirty="0">
              <a:ln w="222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C36946-002A-4F24-A3AA-165BCD62DFF0}"/>
              </a:ext>
            </a:extLst>
          </p:cNvPr>
          <p:cNvSpPr txBox="1"/>
          <p:nvPr/>
        </p:nvSpPr>
        <p:spPr>
          <a:xfrm>
            <a:off x="2791968" y="2396590"/>
            <a:ext cx="907654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 звіти предметних кафедр;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1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авторські семінари вчителів;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1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майстер-класів;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1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предметних тижнів;</a:t>
            </a:r>
            <a:endParaRPr lang="uk-UA" sz="1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1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методичних нарад.</a:t>
            </a:r>
          </a:p>
        </p:txBody>
      </p:sp>
    </p:spTree>
    <p:extLst>
      <p:ext uri="{BB962C8B-B14F-4D97-AF65-F5344CB8AC3E}">
        <p14:creationId xmlns:p14="http://schemas.microsoft.com/office/powerpoint/2010/main" val="207907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1063172" y="392385"/>
            <a:ext cx="998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ВИХОВНІЙ РОБОТІ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15FF22-5C96-467B-B905-F1953792F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992550"/>
            <a:ext cx="2286000" cy="553998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1" name="Точечный рисунок" r:id="rId4" imgW="7429680" imgH="7210440" progId="Paint.Picture">
                  <p:embed/>
                </p:oleObj>
              </mc:Choice>
              <mc:Fallback>
                <p:oleObj name="Точечный рисунок" r:id="rId4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54B9CEA3-4CD4-481C-9040-A2703BFFDE1D}"/>
              </a:ext>
            </a:extLst>
          </p:cNvPr>
          <p:cNvGraphicFramePr/>
          <p:nvPr/>
        </p:nvGraphicFramePr>
        <p:xfrm>
          <a:off x="643852" y="1404338"/>
          <a:ext cx="1135576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Рисунок 4" descr="Зображення, що містить стіл, торт, їжа&#10;&#10;Автоматично згенерований опис">
            <a:extLst>
              <a:ext uri="{FF2B5EF4-FFF2-40B4-BE49-F238E27FC236}">
                <a16:creationId xmlns:a16="http://schemas.microsoft.com/office/drawing/2014/main" id="{D0FE87F4-6FA3-4DFC-B9B1-BA23EC69A1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187"/>
            <a:ext cx="2915054" cy="190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1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1063172" y="392385"/>
            <a:ext cx="998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ГРОМАДСЬКО-ПАТРІОТИЧНЕ ВИХОВАННЯ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15FF22-5C96-467B-B905-F1953792F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992550"/>
            <a:ext cx="2286000" cy="553998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0" name="Точечный рисунок" r:id="rId4" imgW="7429680" imgH="7210440" progId="Paint.Picture">
                  <p:embed/>
                </p:oleObj>
              </mc:Choice>
              <mc:Fallback>
                <p:oleObj name="Точечный рисунок" r:id="rId4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B25FF5-EAAB-4F20-80D0-0A61C1DFD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26" y="1702816"/>
            <a:ext cx="2538222" cy="190366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A841E5-EA62-4D37-9EFC-D345625EE16F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AB7EAB-9F14-40BA-A833-F757CAB957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907" y="4533124"/>
            <a:ext cx="3016758" cy="17097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294300-9235-41E3-8633-38743070C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5693" y="4412720"/>
            <a:ext cx="2955881" cy="18853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F5BDDD-B00A-48C6-B066-9B4ECADEB0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4314" y="4339757"/>
            <a:ext cx="3380496" cy="18751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9D76BA-FAAB-404B-9DF1-CFFFD16F9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0946" y="1764981"/>
            <a:ext cx="3560646" cy="18217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7361AF-B0B7-4D8B-9560-F9778BB819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4314" y="1764981"/>
            <a:ext cx="3380496" cy="1901529"/>
          </a:xfrm>
          <a:prstGeom prst="rect">
            <a:avLst/>
          </a:prstGeom>
        </p:spPr>
      </p:pic>
      <p:pic>
        <p:nvPicPr>
          <p:cNvPr id="10" name="Рисунок 9" descr="Зображення, що містить дерево, щітка&#10;&#10;Автоматично згенерований опис">
            <a:extLst>
              <a:ext uri="{FF2B5EF4-FFF2-40B4-BE49-F238E27FC236}">
                <a16:creationId xmlns:a16="http://schemas.microsoft.com/office/drawing/2014/main" id="{72D71EA8-BC6D-45EF-AC39-9CF05FD70B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0" y="-117729"/>
            <a:ext cx="1735296" cy="16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внешний, небо, земля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7831C4F-0826-4A7B-B6F2-2C456194D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603" y="935329"/>
            <a:ext cx="4218125" cy="31635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50AEE7D-9A19-4207-9312-BE6C53ED2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2" y="3925028"/>
            <a:ext cx="3650884" cy="273816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небо, внешний, земля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6294902-D628-45FB-8032-0B3C60A75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21" y="3702789"/>
            <a:ext cx="3797354" cy="2848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1063172" y="392385"/>
            <a:ext cx="998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ГРОМАДСЬКО-ПАТРІОТИЧНЕ ВИХОВАННЯ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15FF22-5C96-467B-B905-F1953792F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0" y="992550"/>
            <a:ext cx="2286000" cy="553998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4" name="Точечный рисунок" r:id="rId7" imgW="7429680" imgH="7210440" progId="Paint.Picture">
                  <p:embed/>
                </p:oleObj>
              </mc:Choice>
              <mc:Fallback>
                <p:oleObj name="Точечный рисунок" r:id="rId7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A841E5-EA62-4D37-9EFC-D345625EE16F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620B04-5B0B-4E0C-AFD8-DECC716702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333" t="19377" b="8165"/>
          <a:stretch/>
        </p:blipFill>
        <p:spPr>
          <a:xfrm>
            <a:off x="94182" y="962088"/>
            <a:ext cx="3560646" cy="273816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человек, дерево, небо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DDB5FE5-6F4A-4263-B2BB-3FE9C225EC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157" y="1546548"/>
            <a:ext cx="3370500" cy="252787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дерево, внешний, небо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32B844D-8761-4C2B-860C-4CD6994895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83" y="3508866"/>
            <a:ext cx="3534876" cy="23565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910549-9D84-4699-A5F8-067A53DBC12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267" t="23224" r="40267"/>
          <a:stretch/>
        </p:blipFill>
        <p:spPr>
          <a:xfrm>
            <a:off x="7336066" y="3555032"/>
            <a:ext cx="2348806" cy="311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1103085" y="263029"/>
            <a:ext cx="998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УЧНІВСЬКЕ САМОВРЯДУВАННЯ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A841E5-EA62-4D37-9EFC-D345625EE16F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E38ECAF6-DD2F-42EC-A4EA-90456AFDA5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5278858"/>
              </p:ext>
            </p:extLst>
          </p:nvPr>
        </p:nvGraphicFramePr>
        <p:xfrm>
          <a:off x="54499" y="972047"/>
          <a:ext cx="11807236" cy="5608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15FF22-5C96-467B-B905-F1953792F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0" y="992550"/>
            <a:ext cx="2286000" cy="553998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9" name="Точечный рисунок" r:id="rId9" imgW="7429680" imgH="7210440" progId="Paint.Picture">
                  <p:embed/>
                </p:oleObj>
              </mc:Choice>
              <mc:Fallback>
                <p:oleObj name="Точечный рисунок" r:id="rId9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1E0C606-3791-44A0-80F3-64AD1DC41554}"/>
              </a:ext>
            </a:extLst>
          </p:cNvPr>
          <p:cNvSpPr txBox="1"/>
          <p:nvPr/>
        </p:nvSpPr>
        <p:spPr>
          <a:xfrm>
            <a:off x="865632" y="1463358"/>
            <a:ext cx="21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7866DD4B-8165-4E7F-9935-C9A0E0F18AA1}"/>
              </a:ext>
            </a:extLst>
          </p:cNvPr>
          <p:cNvSpPr txBox="1"/>
          <p:nvPr/>
        </p:nvSpPr>
        <p:spPr>
          <a:xfrm>
            <a:off x="192381" y="1131049"/>
            <a:ext cx="3922314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</a:p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МОЛОДОГО ПОЛІТИКА</a:t>
            </a:r>
          </a:p>
        </p:txBody>
      </p:sp>
      <p:sp useBgFill="1">
        <p:nvSpPr>
          <p:cNvPr id="18" name="TextBox 17">
            <a:extLst>
              <a:ext uri="{FF2B5EF4-FFF2-40B4-BE49-F238E27FC236}">
                <a16:creationId xmlns:a16="http://schemas.microsoft.com/office/drawing/2014/main" id="{90CAD31A-93CC-4F4A-A28B-1205BFB8CECC}"/>
              </a:ext>
            </a:extLst>
          </p:cNvPr>
          <p:cNvSpPr txBox="1"/>
          <p:nvPr/>
        </p:nvSpPr>
        <p:spPr>
          <a:xfrm>
            <a:off x="722628" y="2272230"/>
            <a:ext cx="3392067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</a:p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МОЛОДОГО ЛІДЕРА</a:t>
            </a:r>
          </a:p>
        </p:txBody>
      </p:sp>
      <p:sp useBgFill="1">
        <p:nvSpPr>
          <p:cNvPr id="19" name="TextBox 18">
            <a:extLst>
              <a:ext uri="{FF2B5EF4-FFF2-40B4-BE49-F238E27FC236}">
                <a16:creationId xmlns:a16="http://schemas.microsoft.com/office/drawing/2014/main" id="{9F0CCB5C-978E-42E0-A425-C70272FB0D7B}"/>
              </a:ext>
            </a:extLst>
          </p:cNvPr>
          <p:cNvSpPr txBox="1"/>
          <p:nvPr/>
        </p:nvSpPr>
        <p:spPr>
          <a:xfrm>
            <a:off x="383677" y="3523941"/>
            <a:ext cx="3392067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БІЗНЕС-ІНКУБАТОР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F32BB-7FE4-4243-936D-8041A7FA1C5B}"/>
              </a:ext>
            </a:extLst>
          </p:cNvPr>
          <p:cNvSpPr txBox="1"/>
          <p:nvPr/>
        </p:nvSpPr>
        <p:spPr>
          <a:xfrm>
            <a:off x="738590" y="5709946"/>
            <a:ext cx="268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Ukraine Global Scholars UA</a:t>
            </a:r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4C85DB-7034-4F5A-AD62-18BAA7303569}"/>
              </a:ext>
            </a:extLst>
          </p:cNvPr>
          <p:cNvSpPr txBox="1"/>
          <p:nvPr/>
        </p:nvSpPr>
        <p:spPr>
          <a:xfrm>
            <a:off x="865632" y="4575063"/>
            <a:ext cx="3286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ЮНІ ДАРУВАННЯ ДНІПРОПЕТРОВЩИНИ</a:t>
            </a:r>
          </a:p>
        </p:txBody>
      </p:sp>
    </p:spTree>
    <p:extLst>
      <p:ext uri="{BB962C8B-B14F-4D97-AF65-F5344CB8AC3E}">
        <p14:creationId xmlns:p14="http://schemas.microsoft.com/office/powerpoint/2010/main" val="19538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Изображение выглядит как человек, стоит, внутренний, в позе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E310B22-837F-4250-8C1E-0280E29BC3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t="16275" r="12889" b="2520"/>
          <a:stretch/>
        </p:blipFill>
        <p:spPr>
          <a:xfrm>
            <a:off x="25018" y="633201"/>
            <a:ext cx="4681728" cy="242316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внутренний, стена, групп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57CBB76-1B19-4902-BD17-4E07F0719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829" y="3443527"/>
            <a:ext cx="5030088" cy="3353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стена, внутренний, мужч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554AF1F-78FD-4A52-B67A-6F1D51DA9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461" y="831850"/>
            <a:ext cx="2966014" cy="22245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1103085" y="116317"/>
            <a:ext cx="998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ВОЛОНТЕРСЬКА ДІЯЛЬНІСТЬ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15FF22-5C96-467B-B905-F1953792F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0" y="992550"/>
            <a:ext cx="2286000" cy="553998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4" name="Точечный рисунок" r:id="rId7" imgW="7429680" imgH="7210440" progId="Paint.Picture">
                  <p:embed/>
                </p:oleObj>
              </mc:Choice>
              <mc:Fallback>
                <p:oleObj name="Точечный рисунок" r:id="rId7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A841E5-EA62-4D37-9EFC-D345625EE16F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433804-FDA6-4F0D-B55A-59746A62F2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038" y="4359670"/>
            <a:ext cx="3331106" cy="2498330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стена, внутренний, сто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2819A1C-0B0C-4F29-9ACF-40CDC2E50B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48" y="4373759"/>
            <a:ext cx="3230880" cy="242316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стоит, женщина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A239BF0-FDAF-4E5C-928D-5EE408A966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0" t="22551" r="16223"/>
          <a:stretch/>
        </p:blipFill>
        <p:spPr>
          <a:xfrm>
            <a:off x="9686427" y="1619159"/>
            <a:ext cx="2505573" cy="1942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C919693-CC1C-46A2-880E-69F8A8F565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386" y="2812863"/>
            <a:ext cx="3230881" cy="21556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C2E3A36-9568-45F6-A3B7-31B5002630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6078" y="1923696"/>
            <a:ext cx="3831860" cy="255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bg1"/>
            </a:gs>
            <a:gs pos="46000">
              <a:srgbClr val="00CC00">
                <a:alpha val="0"/>
              </a:srgbClr>
            </a:gs>
            <a:gs pos="74000">
              <a:srgbClr val="00CC00">
                <a:alpha val="12000"/>
              </a:srgbClr>
            </a:gs>
            <a:gs pos="100000">
              <a:srgbClr val="00FF99">
                <a:alpha val="22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Зображення, що містить їжа, світлий, кімната&#10;&#10;Автоматично згенерований опис">
            <a:extLst>
              <a:ext uri="{FF2B5EF4-FFF2-40B4-BE49-F238E27FC236}">
                <a16:creationId xmlns:a16="http://schemas.microsoft.com/office/drawing/2014/main" id="{8F9186C3-D2AD-4F72-B74C-01B62E3AD5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"/>
            <a:ext cx="12125325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68814"/>
            <a:ext cx="9144000" cy="1990394"/>
          </a:xfrm>
        </p:spPr>
        <p:txBody>
          <a:bodyPr rtlCol="0">
            <a:normAutofit/>
          </a:bodyPr>
          <a:lstStyle/>
          <a:p>
            <a:pPr rtl="0"/>
            <a:r>
              <a:rPr lang="uk-UA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НАПРЯМКИ ДІЯЛЬНОСТІ </a:t>
            </a:r>
            <a:br>
              <a:rPr lang="uk-UA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ПСИХОЛОГІЧНОЇ СЛУЖБИ</a:t>
            </a:r>
            <a:endParaRPr lang="ru-RU" sz="32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007C238-1DB4-4D19-837C-E10DE86BD9F1}"/>
              </a:ext>
            </a:extLst>
          </p:cNvPr>
          <p:cNvGrpSpPr/>
          <p:nvPr/>
        </p:nvGrpSpPr>
        <p:grpSpPr>
          <a:xfrm>
            <a:off x="774788" y="2773918"/>
            <a:ext cx="10676990" cy="3958671"/>
            <a:chOff x="774788" y="3183750"/>
            <a:chExt cx="10676990" cy="2750385"/>
          </a:xfrm>
        </p:grpSpPr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A5BE2E8A-FE49-4F77-9413-ACEE01F401AA}"/>
                </a:ext>
              </a:extLst>
            </p:cNvPr>
            <p:cNvSpPr/>
            <p:nvPr/>
          </p:nvSpPr>
          <p:spPr>
            <a:xfrm>
              <a:off x="1643277" y="3183750"/>
              <a:ext cx="8972120" cy="442800"/>
            </a:xfrm>
            <a:custGeom>
              <a:avLst/>
              <a:gdLst>
                <a:gd name="connsiteX0" fmla="*/ 0 w 10642424"/>
                <a:gd name="connsiteY0" fmla="*/ 73801 h 442800"/>
                <a:gd name="connsiteX1" fmla="*/ 73801 w 10642424"/>
                <a:gd name="connsiteY1" fmla="*/ 0 h 442800"/>
                <a:gd name="connsiteX2" fmla="*/ 10568623 w 10642424"/>
                <a:gd name="connsiteY2" fmla="*/ 0 h 442800"/>
                <a:gd name="connsiteX3" fmla="*/ 10642424 w 10642424"/>
                <a:gd name="connsiteY3" fmla="*/ 73801 h 442800"/>
                <a:gd name="connsiteX4" fmla="*/ 10642424 w 10642424"/>
                <a:gd name="connsiteY4" fmla="*/ 368999 h 442800"/>
                <a:gd name="connsiteX5" fmla="*/ 10568623 w 10642424"/>
                <a:gd name="connsiteY5" fmla="*/ 442800 h 442800"/>
                <a:gd name="connsiteX6" fmla="*/ 73801 w 10642424"/>
                <a:gd name="connsiteY6" fmla="*/ 442800 h 442800"/>
                <a:gd name="connsiteX7" fmla="*/ 0 w 10642424"/>
                <a:gd name="connsiteY7" fmla="*/ 368999 h 442800"/>
                <a:gd name="connsiteX8" fmla="*/ 0 w 10642424"/>
                <a:gd name="connsiteY8" fmla="*/ 73801 h 44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42424" h="442800">
                  <a:moveTo>
                    <a:pt x="0" y="73801"/>
                  </a:moveTo>
                  <a:cubicBezTo>
                    <a:pt x="0" y="33042"/>
                    <a:pt x="33042" y="0"/>
                    <a:pt x="73801" y="0"/>
                  </a:cubicBezTo>
                  <a:lnTo>
                    <a:pt x="10568623" y="0"/>
                  </a:lnTo>
                  <a:cubicBezTo>
                    <a:pt x="10609382" y="0"/>
                    <a:pt x="10642424" y="33042"/>
                    <a:pt x="10642424" y="73801"/>
                  </a:cubicBezTo>
                  <a:lnTo>
                    <a:pt x="10642424" y="368999"/>
                  </a:lnTo>
                  <a:cubicBezTo>
                    <a:pt x="10642424" y="409758"/>
                    <a:pt x="10609382" y="442800"/>
                    <a:pt x="10568623" y="442800"/>
                  </a:cubicBezTo>
                  <a:lnTo>
                    <a:pt x="73801" y="442800"/>
                  </a:lnTo>
                  <a:cubicBezTo>
                    <a:pt x="33042" y="442800"/>
                    <a:pt x="0" y="409758"/>
                    <a:pt x="0" y="368999"/>
                  </a:cubicBezTo>
                  <a:lnTo>
                    <a:pt x="0" y="73801"/>
                  </a:lnTo>
                  <a:close/>
                </a:path>
              </a:pathLst>
            </a:custGeom>
            <a:solidFill>
              <a:srgbClr val="33CC33"/>
            </a:solidFill>
            <a:ln>
              <a:solidFill>
                <a:srgbClr val="0033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1315" tIns="21616" rIns="331315" bIns="2161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2000" b="1" kern="1200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СПРИЯННЯ СТВОРЕННЮ ОПТИМАЛЬНИХ УМОВ АДАПТАЦІЇ, НАВЧАННЯ, ОСОБИСТІСНОГО РОЗВИТКУ УЧНІВ </a:t>
              </a:r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FE104AE3-C672-48BD-B3DF-9AFA9BF64E24}"/>
                </a:ext>
              </a:extLst>
            </p:cNvPr>
            <p:cNvSpPr/>
            <p:nvPr/>
          </p:nvSpPr>
          <p:spPr>
            <a:xfrm>
              <a:off x="1865376" y="3727006"/>
              <a:ext cx="8461248" cy="442800"/>
            </a:xfrm>
            <a:custGeom>
              <a:avLst/>
              <a:gdLst>
                <a:gd name="connsiteX0" fmla="*/ 0 w 10677164"/>
                <a:gd name="connsiteY0" fmla="*/ 73801 h 442800"/>
                <a:gd name="connsiteX1" fmla="*/ 73801 w 10677164"/>
                <a:gd name="connsiteY1" fmla="*/ 0 h 442800"/>
                <a:gd name="connsiteX2" fmla="*/ 10603363 w 10677164"/>
                <a:gd name="connsiteY2" fmla="*/ 0 h 442800"/>
                <a:gd name="connsiteX3" fmla="*/ 10677164 w 10677164"/>
                <a:gd name="connsiteY3" fmla="*/ 73801 h 442800"/>
                <a:gd name="connsiteX4" fmla="*/ 10677164 w 10677164"/>
                <a:gd name="connsiteY4" fmla="*/ 368999 h 442800"/>
                <a:gd name="connsiteX5" fmla="*/ 10603363 w 10677164"/>
                <a:gd name="connsiteY5" fmla="*/ 442800 h 442800"/>
                <a:gd name="connsiteX6" fmla="*/ 73801 w 10677164"/>
                <a:gd name="connsiteY6" fmla="*/ 442800 h 442800"/>
                <a:gd name="connsiteX7" fmla="*/ 0 w 10677164"/>
                <a:gd name="connsiteY7" fmla="*/ 368999 h 442800"/>
                <a:gd name="connsiteX8" fmla="*/ 0 w 10677164"/>
                <a:gd name="connsiteY8" fmla="*/ 73801 h 44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7164" h="442800">
                  <a:moveTo>
                    <a:pt x="0" y="73801"/>
                  </a:moveTo>
                  <a:cubicBezTo>
                    <a:pt x="0" y="33042"/>
                    <a:pt x="33042" y="0"/>
                    <a:pt x="73801" y="0"/>
                  </a:cubicBezTo>
                  <a:lnTo>
                    <a:pt x="10603363" y="0"/>
                  </a:lnTo>
                  <a:cubicBezTo>
                    <a:pt x="10644122" y="0"/>
                    <a:pt x="10677164" y="33042"/>
                    <a:pt x="10677164" y="73801"/>
                  </a:cubicBezTo>
                  <a:lnTo>
                    <a:pt x="10677164" y="368999"/>
                  </a:lnTo>
                  <a:cubicBezTo>
                    <a:pt x="10677164" y="409758"/>
                    <a:pt x="10644122" y="442800"/>
                    <a:pt x="10603363" y="442800"/>
                  </a:cubicBezTo>
                  <a:lnTo>
                    <a:pt x="73801" y="442800"/>
                  </a:lnTo>
                  <a:cubicBezTo>
                    <a:pt x="33042" y="442800"/>
                    <a:pt x="0" y="409758"/>
                    <a:pt x="0" y="368999"/>
                  </a:cubicBezTo>
                  <a:lnTo>
                    <a:pt x="0" y="73801"/>
                  </a:lnTo>
                  <a:close/>
                </a:path>
              </a:pathLst>
            </a:custGeom>
            <a:solidFill>
              <a:srgbClr val="33CC33">
                <a:alpha val="82000"/>
              </a:srgbClr>
            </a:solidFill>
            <a:ln>
              <a:solidFill>
                <a:srgbClr val="0033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hueOff val="0"/>
                <a:satOff val="0"/>
                <a:lumOff val="0"/>
                <a:alphaOff val="-8000"/>
              </a:schemeClr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-8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1315" tIns="21616" rIns="331315" bIns="2161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2000" b="1" kern="1200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РАМКАХ РОБОТИ З ОБДАРОВАНИМИ ДІТЬМИ СПРИЯТИ РОЗВИТКУ КРЕАТИВНОСТІ, ВНУТРІШНЬОЇ МОТИВАЦІЇ</a:t>
              </a:r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B2013577-66B3-44CC-B595-ADD3C7A9A779}"/>
                </a:ext>
              </a:extLst>
            </p:cNvPr>
            <p:cNvSpPr/>
            <p:nvPr/>
          </p:nvSpPr>
          <p:spPr>
            <a:xfrm>
              <a:off x="1669378" y="4256940"/>
              <a:ext cx="8853244" cy="442800"/>
            </a:xfrm>
            <a:custGeom>
              <a:avLst/>
              <a:gdLst>
                <a:gd name="connsiteX0" fmla="*/ 0 w 10680852"/>
                <a:gd name="connsiteY0" fmla="*/ 73801 h 442800"/>
                <a:gd name="connsiteX1" fmla="*/ 73801 w 10680852"/>
                <a:gd name="connsiteY1" fmla="*/ 0 h 442800"/>
                <a:gd name="connsiteX2" fmla="*/ 10607051 w 10680852"/>
                <a:gd name="connsiteY2" fmla="*/ 0 h 442800"/>
                <a:gd name="connsiteX3" fmla="*/ 10680852 w 10680852"/>
                <a:gd name="connsiteY3" fmla="*/ 73801 h 442800"/>
                <a:gd name="connsiteX4" fmla="*/ 10680852 w 10680852"/>
                <a:gd name="connsiteY4" fmla="*/ 368999 h 442800"/>
                <a:gd name="connsiteX5" fmla="*/ 10607051 w 10680852"/>
                <a:gd name="connsiteY5" fmla="*/ 442800 h 442800"/>
                <a:gd name="connsiteX6" fmla="*/ 73801 w 10680852"/>
                <a:gd name="connsiteY6" fmla="*/ 442800 h 442800"/>
                <a:gd name="connsiteX7" fmla="*/ 0 w 10680852"/>
                <a:gd name="connsiteY7" fmla="*/ 368999 h 442800"/>
                <a:gd name="connsiteX8" fmla="*/ 0 w 10680852"/>
                <a:gd name="connsiteY8" fmla="*/ 73801 h 44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80852" h="442800">
                  <a:moveTo>
                    <a:pt x="0" y="73801"/>
                  </a:moveTo>
                  <a:cubicBezTo>
                    <a:pt x="0" y="33042"/>
                    <a:pt x="33042" y="0"/>
                    <a:pt x="73801" y="0"/>
                  </a:cubicBezTo>
                  <a:lnTo>
                    <a:pt x="10607051" y="0"/>
                  </a:lnTo>
                  <a:cubicBezTo>
                    <a:pt x="10647810" y="0"/>
                    <a:pt x="10680852" y="33042"/>
                    <a:pt x="10680852" y="73801"/>
                  </a:cubicBezTo>
                  <a:lnTo>
                    <a:pt x="10680852" y="368999"/>
                  </a:lnTo>
                  <a:cubicBezTo>
                    <a:pt x="10680852" y="409758"/>
                    <a:pt x="10647810" y="442800"/>
                    <a:pt x="10607051" y="442800"/>
                  </a:cubicBezTo>
                  <a:lnTo>
                    <a:pt x="73801" y="442800"/>
                  </a:lnTo>
                  <a:cubicBezTo>
                    <a:pt x="33042" y="442800"/>
                    <a:pt x="0" y="409758"/>
                    <a:pt x="0" y="368999"/>
                  </a:cubicBezTo>
                  <a:lnTo>
                    <a:pt x="0" y="73801"/>
                  </a:lnTo>
                  <a:close/>
                </a:path>
              </a:pathLst>
            </a:custGeom>
            <a:solidFill>
              <a:srgbClr val="33CC33">
                <a:alpha val="82000"/>
              </a:srgbClr>
            </a:solidFill>
            <a:ln>
              <a:solidFill>
                <a:srgbClr val="0033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hueOff val="0"/>
                <a:satOff val="0"/>
                <a:lumOff val="0"/>
                <a:alphaOff val="-16000"/>
              </a:schemeClr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-16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1315" tIns="21616" rIns="331315" bIns="2161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2000" b="1" kern="1200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ПІДВИЩУВАТИ ПСИХОЛОГІЧНУ  КУЛЬТУРУ ВСІХ УЧАСНИКІВ НАВЧАЛЬНО-ВИХОВНОГО ПРОЦЕСУ</a:t>
              </a:r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99075D1E-B933-41FB-8477-92DA59EA0F75}"/>
                </a:ext>
              </a:extLst>
            </p:cNvPr>
            <p:cNvSpPr/>
            <p:nvPr/>
          </p:nvSpPr>
          <p:spPr>
            <a:xfrm>
              <a:off x="806896" y="4812774"/>
              <a:ext cx="10644882" cy="523800"/>
            </a:xfrm>
            <a:custGeom>
              <a:avLst/>
              <a:gdLst>
                <a:gd name="connsiteX0" fmla="*/ 0 w 10644882"/>
                <a:gd name="connsiteY0" fmla="*/ 73801 h 442800"/>
                <a:gd name="connsiteX1" fmla="*/ 73801 w 10644882"/>
                <a:gd name="connsiteY1" fmla="*/ 0 h 442800"/>
                <a:gd name="connsiteX2" fmla="*/ 10571081 w 10644882"/>
                <a:gd name="connsiteY2" fmla="*/ 0 h 442800"/>
                <a:gd name="connsiteX3" fmla="*/ 10644882 w 10644882"/>
                <a:gd name="connsiteY3" fmla="*/ 73801 h 442800"/>
                <a:gd name="connsiteX4" fmla="*/ 10644882 w 10644882"/>
                <a:gd name="connsiteY4" fmla="*/ 368999 h 442800"/>
                <a:gd name="connsiteX5" fmla="*/ 10571081 w 10644882"/>
                <a:gd name="connsiteY5" fmla="*/ 442800 h 442800"/>
                <a:gd name="connsiteX6" fmla="*/ 73801 w 10644882"/>
                <a:gd name="connsiteY6" fmla="*/ 442800 h 442800"/>
                <a:gd name="connsiteX7" fmla="*/ 0 w 10644882"/>
                <a:gd name="connsiteY7" fmla="*/ 368999 h 442800"/>
                <a:gd name="connsiteX8" fmla="*/ 0 w 10644882"/>
                <a:gd name="connsiteY8" fmla="*/ 73801 h 44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44882" h="442800">
                  <a:moveTo>
                    <a:pt x="0" y="73801"/>
                  </a:moveTo>
                  <a:cubicBezTo>
                    <a:pt x="0" y="33042"/>
                    <a:pt x="33042" y="0"/>
                    <a:pt x="73801" y="0"/>
                  </a:cubicBezTo>
                  <a:lnTo>
                    <a:pt x="10571081" y="0"/>
                  </a:lnTo>
                  <a:cubicBezTo>
                    <a:pt x="10611840" y="0"/>
                    <a:pt x="10644882" y="33042"/>
                    <a:pt x="10644882" y="73801"/>
                  </a:cubicBezTo>
                  <a:lnTo>
                    <a:pt x="10644882" y="368999"/>
                  </a:lnTo>
                  <a:cubicBezTo>
                    <a:pt x="10644882" y="409758"/>
                    <a:pt x="10611840" y="442800"/>
                    <a:pt x="10571081" y="442800"/>
                  </a:cubicBezTo>
                  <a:lnTo>
                    <a:pt x="73801" y="442800"/>
                  </a:lnTo>
                  <a:cubicBezTo>
                    <a:pt x="33042" y="442800"/>
                    <a:pt x="0" y="409758"/>
                    <a:pt x="0" y="368999"/>
                  </a:cubicBezTo>
                  <a:lnTo>
                    <a:pt x="0" y="73801"/>
                  </a:lnTo>
                  <a:close/>
                </a:path>
              </a:pathLst>
            </a:custGeom>
            <a:solidFill>
              <a:srgbClr val="33CC33">
                <a:alpha val="82000"/>
              </a:srgbClr>
            </a:solidFill>
            <a:ln>
              <a:solidFill>
                <a:srgbClr val="0033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hueOff val="0"/>
                <a:satOff val="0"/>
                <a:lumOff val="0"/>
                <a:alphaOff val="-24000"/>
              </a:schemeClr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-24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1315" tIns="21616" rIns="331315" bIns="2161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2000" b="1" kern="1200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ФОРМУВАТИ СПРИЯТЛИВИЙ ПСИХОЛОГІЧНИЙ КЛІМАТ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2000" b="1" kern="1200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ПЕДАГОГІЧНОМУ КОЛЕКТИВІ</a:t>
              </a:r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1D878585-B3E5-4A8A-BF48-FC1B8C6D2525}"/>
                </a:ext>
              </a:extLst>
            </p:cNvPr>
            <p:cNvSpPr/>
            <p:nvPr/>
          </p:nvSpPr>
          <p:spPr>
            <a:xfrm>
              <a:off x="774788" y="5449607"/>
              <a:ext cx="10642424" cy="484528"/>
            </a:xfrm>
            <a:custGeom>
              <a:avLst/>
              <a:gdLst>
                <a:gd name="connsiteX0" fmla="*/ 0 w 10642424"/>
                <a:gd name="connsiteY0" fmla="*/ 73801 h 442800"/>
                <a:gd name="connsiteX1" fmla="*/ 73801 w 10642424"/>
                <a:gd name="connsiteY1" fmla="*/ 0 h 442800"/>
                <a:gd name="connsiteX2" fmla="*/ 10568623 w 10642424"/>
                <a:gd name="connsiteY2" fmla="*/ 0 h 442800"/>
                <a:gd name="connsiteX3" fmla="*/ 10642424 w 10642424"/>
                <a:gd name="connsiteY3" fmla="*/ 73801 h 442800"/>
                <a:gd name="connsiteX4" fmla="*/ 10642424 w 10642424"/>
                <a:gd name="connsiteY4" fmla="*/ 368999 h 442800"/>
                <a:gd name="connsiteX5" fmla="*/ 10568623 w 10642424"/>
                <a:gd name="connsiteY5" fmla="*/ 442800 h 442800"/>
                <a:gd name="connsiteX6" fmla="*/ 73801 w 10642424"/>
                <a:gd name="connsiteY6" fmla="*/ 442800 h 442800"/>
                <a:gd name="connsiteX7" fmla="*/ 0 w 10642424"/>
                <a:gd name="connsiteY7" fmla="*/ 368999 h 442800"/>
                <a:gd name="connsiteX8" fmla="*/ 0 w 10642424"/>
                <a:gd name="connsiteY8" fmla="*/ 73801 h 44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42424" h="442800">
                  <a:moveTo>
                    <a:pt x="0" y="73801"/>
                  </a:moveTo>
                  <a:cubicBezTo>
                    <a:pt x="0" y="33042"/>
                    <a:pt x="33042" y="0"/>
                    <a:pt x="73801" y="0"/>
                  </a:cubicBezTo>
                  <a:lnTo>
                    <a:pt x="10568623" y="0"/>
                  </a:lnTo>
                  <a:cubicBezTo>
                    <a:pt x="10609382" y="0"/>
                    <a:pt x="10642424" y="33042"/>
                    <a:pt x="10642424" y="73801"/>
                  </a:cubicBezTo>
                  <a:lnTo>
                    <a:pt x="10642424" y="368999"/>
                  </a:lnTo>
                  <a:cubicBezTo>
                    <a:pt x="10642424" y="409758"/>
                    <a:pt x="10609382" y="442800"/>
                    <a:pt x="10568623" y="442800"/>
                  </a:cubicBezTo>
                  <a:lnTo>
                    <a:pt x="73801" y="442800"/>
                  </a:lnTo>
                  <a:cubicBezTo>
                    <a:pt x="33042" y="442800"/>
                    <a:pt x="0" y="409758"/>
                    <a:pt x="0" y="368999"/>
                  </a:cubicBezTo>
                  <a:lnTo>
                    <a:pt x="0" y="73801"/>
                  </a:lnTo>
                  <a:close/>
                </a:path>
              </a:pathLst>
            </a:custGeom>
            <a:solidFill>
              <a:srgbClr val="33CC33">
                <a:alpha val="82000"/>
              </a:srgbClr>
            </a:solidFill>
            <a:ln>
              <a:solidFill>
                <a:srgbClr val="0033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1315" tIns="21616" rIns="331315" bIns="2161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2000" b="1" kern="1200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ДОПОМОГАТИ УЧНЯМ У ЇХ ПРОФЕСІЙНОМУ САМОВИЗНАЧЕННІ НА ОСНОВІ ВРАХУВАННЯ ІНТЕРЕСІВ, ЗДІБНОСТЕЙ І МОЖЛИВОСТЕЙ</a:t>
              </a:r>
            </a:p>
          </p:txBody>
        </p:sp>
      </p:grpSp>
      <p:grpSp>
        <p:nvGrpSpPr>
          <p:cNvPr id="3" name="Group 4">
            <a:extLst>
              <a:ext uri="{FF2B5EF4-FFF2-40B4-BE49-F238E27FC236}">
                <a16:creationId xmlns:a16="http://schemas.microsoft.com/office/drawing/2014/main" id="{1638711F-7B8E-4213-860C-57DAA6A70D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29875" y="125413"/>
            <a:ext cx="1598613" cy="1704975"/>
            <a:chOff x="6570" y="79"/>
            <a:chExt cx="1007" cy="1074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4EC7C320-BA8D-47A7-9FFD-74E8E3BA332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574" y="83"/>
              <a:ext cx="999" cy="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BA589598-B18D-408C-B043-A20F66971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0" y="79"/>
              <a:ext cx="1007" cy="10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pic>
          <p:nvPicPr>
            <p:cNvPr id="22534" name="Picture 6">
              <a:extLst>
                <a:ext uri="{FF2B5EF4-FFF2-40B4-BE49-F238E27FC236}">
                  <a16:creationId xmlns:a16="http://schemas.microsoft.com/office/drawing/2014/main" id="{3D49237F-BF3D-43A7-977E-14FBFBFCC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00CC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4" y="83"/>
              <a:ext cx="1001" cy="10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2662A6-4A5A-4FF3-90BD-86A261104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" y="83215"/>
            <a:ext cx="3283802" cy="290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57000"/>
              </a:srgbClr>
            </a:gs>
            <a:gs pos="74000">
              <a:schemeClr val="accent4">
                <a:lumMod val="20000"/>
                <a:lumOff val="80000"/>
                <a:alpha val="15000"/>
              </a:schemeClr>
            </a:gs>
            <a:gs pos="83000">
              <a:srgbClr val="FFFFCC"/>
            </a:gs>
            <a:gs pos="100000">
              <a:srgbClr val="FF9933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0B53F027-022C-4D1F-8385-7939426B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876" y="1774245"/>
            <a:ext cx="5267742" cy="483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35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AF926-8396-4E0C-BF2E-33BEF7984F60}"/>
              </a:ext>
            </a:extLst>
          </p:cNvPr>
          <p:cNvSpPr/>
          <p:nvPr/>
        </p:nvSpPr>
        <p:spPr>
          <a:xfrm>
            <a:off x="2045646" y="173348"/>
            <a:ext cx="8440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ВИПУСКНИКИ ЛІЦЕЮ 1999-2020 рр.</a:t>
            </a:r>
            <a:endParaRPr lang="ru-RU" sz="36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3A74768-185F-418F-9DE4-0E9B84F1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418" y="6354989"/>
            <a:ext cx="2743200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303E29AF-32B7-4E85-BA17-6954C4A977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052967"/>
              </p:ext>
            </p:extLst>
          </p:nvPr>
        </p:nvGraphicFramePr>
        <p:xfrm>
          <a:off x="512051" y="1350339"/>
          <a:ext cx="6952593" cy="5224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20C68F4-6638-4824-8CCE-D9976C02270E}"/>
              </a:ext>
            </a:extLst>
          </p:cNvPr>
          <p:cNvSpPr txBox="1"/>
          <p:nvPr/>
        </p:nvSpPr>
        <p:spPr>
          <a:xfrm>
            <a:off x="1495425" y="719182"/>
            <a:ext cx="9208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3000" b="1" i="0" u="none" strike="noStrike" kern="1200" baseline="0">
                <a:solidFill>
                  <a:srgbClr val="44546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Закінчили ліцей - 1025 учнів на 01.07.2020</a:t>
            </a:r>
          </a:p>
          <a:p>
            <a:pPr algn="ctr">
              <a:defRPr sz="3000" b="1" i="0" u="none" strike="noStrike" kern="1200" baseline="0">
                <a:solidFill>
                  <a:srgbClr val="44546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Вступили до ВУЗів – 959 учнів  на 01.09.2019 (100%)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9E8D1FA8-019A-4BAF-B9C9-D84E192C72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1189846"/>
              </p:ext>
            </p:extLst>
          </p:nvPr>
        </p:nvGraphicFramePr>
        <p:xfrm>
          <a:off x="6949440" y="1809383"/>
          <a:ext cx="5831845" cy="4765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3117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57000"/>
              </a:srgbClr>
            </a:gs>
            <a:gs pos="74000">
              <a:schemeClr val="accent4">
                <a:lumMod val="20000"/>
                <a:lumOff val="80000"/>
                <a:alpha val="15000"/>
              </a:schemeClr>
            </a:gs>
            <a:gs pos="83000">
              <a:srgbClr val="FFFFCC"/>
            </a:gs>
            <a:gs pos="100000">
              <a:srgbClr val="FF9933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0B53F027-022C-4D1F-8385-7939426B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876" y="1880197"/>
            <a:ext cx="5267742" cy="483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35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9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AF926-8396-4E0C-BF2E-33BEF7984F60}"/>
              </a:ext>
            </a:extLst>
          </p:cNvPr>
          <p:cNvSpPr/>
          <p:nvPr/>
        </p:nvSpPr>
        <p:spPr>
          <a:xfrm>
            <a:off x="2045646" y="173348"/>
            <a:ext cx="8440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ПЕРЕМОЖЦІ ОЛІМПІАД</a:t>
            </a:r>
            <a:endParaRPr lang="ru-RU" sz="36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3A74768-185F-418F-9DE4-0E9B84F1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418" y="6354989"/>
            <a:ext cx="2743200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7B10337C-0088-4180-B564-24CC0365E6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6011596"/>
              </p:ext>
            </p:extLst>
          </p:nvPr>
        </p:nvGraphicFramePr>
        <p:xfrm>
          <a:off x="804672" y="719666"/>
          <a:ext cx="10814304" cy="6000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D621741-386D-4C8F-B3A7-027AAE455C51}"/>
              </a:ext>
            </a:extLst>
          </p:cNvPr>
          <p:cNvSpPr txBox="1"/>
          <p:nvPr/>
        </p:nvSpPr>
        <p:spPr>
          <a:xfrm>
            <a:off x="357054" y="1880197"/>
            <a:ext cx="337718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2018-2019</a:t>
            </a:r>
          </a:p>
          <a:p>
            <a:pPr algn="ctr"/>
            <a:r>
              <a:rPr lang="uk-UA" sz="2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рік:</a:t>
            </a:r>
          </a:p>
          <a:p>
            <a:pPr algn="ctr"/>
            <a:r>
              <a:rPr lang="uk-UA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 учнів – 251;</a:t>
            </a:r>
          </a:p>
          <a:p>
            <a:pPr algn="ctr"/>
            <a:r>
              <a:rPr lang="uk-UA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переможців - 53</a:t>
            </a:r>
          </a:p>
          <a:p>
            <a:pPr algn="ctr"/>
            <a:endParaRPr lang="uk-UA" sz="26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2019-2020</a:t>
            </a:r>
          </a:p>
          <a:p>
            <a:pPr algn="ctr"/>
            <a:r>
              <a:rPr lang="uk-UA" sz="2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рік:</a:t>
            </a:r>
          </a:p>
          <a:p>
            <a:pPr algn="ctr"/>
            <a:r>
              <a:rPr lang="uk-UA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 учнів – 253;</a:t>
            </a:r>
          </a:p>
          <a:p>
            <a:pPr algn="ctr"/>
            <a:r>
              <a:rPr lang="uk-UA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переможців - 69</a:t>
            </a:r>
          </a:p>
          <a:p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8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4">
                <a:lumMod val="20000"/>
                <a:lumOff val="80000"/>
              </a:schemeClr>
            </a:gs>
            <a:gs pos="83000">
              <a:srgbClr val="FFFFCC"/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0B53F027-022C-4D1F-8385-7939426B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278" y="3829894"/>
            <a:ext cx="7129220" cy="137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35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9FCD765-3999-40B4-9E87-C9246FEE5B9A}"/>
              </a:ext>
            </a:extLst>
          </p:cNvPr>
          <p:cNvSpPr/>
          <p:nvPr/>
        </p:nvSpPr>
        <p:spPr>
          <a:xfrm>
            <a:off x="621665" y="1463358"/>
            <a:ext cx="1123405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41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«Світове співтовариство визнало, що освіта, добробут і здоров’я людини – головні чинники рівня її життя, а якість освіти є пріоритетом у розвитку громадянського суспільства».</a:t>
            </a:r>
            <a:r>
              <a:rPr lang="uk-UA" sz="4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endParaRPr lang="uk-UA" sz="20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r>
              <a:rPr lang="uk-UA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Національна доктрина розвитку освіти </a:t>
            </a:r>
            <a:endParaRPr lang="uk-UA" sz="2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162EEE-3C92-4C20-AA0B-BD7EBC59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418" y="6330785"/>
            <a:ext cx="2743200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2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6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4D2B5DA-C027-4022-B96D-6CBC775D759F}"/>
              </a:ext>
            </a:extLst>
          </p:cNvPr>
          <p:cNvSpPr txBox="1"/>
          <p:nvPr/>
        </p:nvSpPr>
        <p:spPr>
          <a:xfrm>
            <a:off x="796954" y="429209"/>
            <a:ext cx="9796659" cy="101566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000" b="1" dirty="0">
                <a:ln w="952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УЧНІВ ЛІЦЕЮ </a:t>
            </a:r>
          </a:p>
          <a:p>
            <a:pPr algn="ctr"/>
            <a:r>
              <a:rPr lang="uk-UA" sz="3000" b="1" dirty="0">
                <a:ln w="952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АЛЬТЕРНАТИВНИХ ОЛІМПІАДАХ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1B31F-9F48-4CB9-B223-21361A930424}"/>
              </a:ext>
            </a:extLst>
          </p:cNvPr>
          <p:cNvSpPr txBox="1"/>
          <p:nvPr/>
        </p:nvSpPr>
        <p:spPr>
          <a:xfrm>
            <a:off x="1403562" y="1597565"/>
            <a:ext cx="3858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конкурс </a:t>
            </a:r>
          </a:p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англійської мови  «Гринвіч»</a:t>
            </a:r>
          </a:p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 призових місць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Зображення, що містить надворі, вулиця, фото, знак&#10;&#10;Автоматично згенерований опис">
            <a:extLst>
              <a:ext uri="{FF2B5EF4-FFF2-40B4-BE49-F238E27FC236}">
                <a16:creationId xmlns:a16="http://schemas.microsoft.com/office/drawing/2014/main" id="{2AA839ED-546A-45C9-8817-BD3B11704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8" y="1421694"/>
            <a:ext cx="1367406" cy="1367406"/>
          </a:xfrm>
          <a:prstGeom prst="rect">
            <a:avLst/>
          </a:prstGeom>
        </p:spPr>
      </p:pic>
      <p:pic>
        <p:nvPicPr>
          <p:cNvPr id="10" name="Рисунок 9" descr="Зображення, що містить їжа, малювання&#10;&#10;Автоматично згенерований опис">
            <a:extLst>
              <a:ext uri="{FF2B5EF4-FFF2-40B4-BE49-F238E27FC236}">
                <a16:creationId xmlns:a16="http://schemas.microsoft.com/office/drawing/2014/main" id="{59642E9B-53BB-42AD-9136-AAD0A287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9" y="2904300"/>
            <a:ext cx="2724456" cy="11381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17951B-6C0E-47C0-87D2-26EB1DB16AE0}"/>
              </a:ext>
            </a:extLst>
          </p:cNvPr>
          <p:cNvSpPr txBox="1"/>
          <p:nvPr/>
        </p:nvSpPr>
        <p:spPr>
          <a:xfrm>
            <a:off x="2333766" y="2957047"/>
            <a:ext cx="3858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 конкурс </a:t>
            </a:r>
          </a:p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інформатики  «Бобер»</a:t>
            </a:r>
          </a:p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призове місце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Зображення, що містить коробка&#10;&#10;Автоматично згенерований опис">
            <a:extLst>
              <a:ext uri="{FF2B5EF4-FFF2-40B4-BE49-F238E27FC236}">
                <a16:creationId xmlns:a16="http://schemas.microsoft.com/office/drawing/2014/main" id="{60CE5B7A-1862-499E-8A6D-A950B994D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" y="4019358"/>
            <a:ext cx="1586044" cy="166952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7D3406-FCEE-4AE2-91AF-75AC5EEF7DCF}"/>
              </a:ext>
            </a:extLst>
          </p:cNvPr>
          <p:cNvSpPr txBox="1"/>
          <p:nvPr/>
        </p:nvSpPr>
        <p:spPr>
          <a:xfrm>
            <a:off x="1381939" y="4203946"/>
            <a:ext cx="3858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Всеукраїнська інтернет-олімпіада з української мови «На Урок»</a:t>
            </a:r>
          </a:p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призових місць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Зображення, що містить малювання&#10;&#10;Автоматично згенерований опис">
            <a:extLst>
              <a:ext uri="{FF2B5EF4-FFF2-40B4-BE49-F238E27FC236}">
                <a16:creationId xmlns:a16="http://schemas.microsoft.com/office/drawing/2014/main" id="{AC720B90-FBEA-40C9-AC76-83EAEDA7B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0" y="1567362"/>
            <a:ext cx="25717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4994F8-98D5-45D8-8913-70CD4080B444}"/>
              </a:ext>
            </a:extLst>
          </p:cNvPr>
          <p:cNvSpPr txBox="1"/>
          <p:nvPr/>
        </p:nvSpPr>
        <p:spPr>
          <a:xfrm>
            <a:off x="6006954" y="1597564"/>
            <a:ext cx="3858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Всеукраїнська українознавча гра «Соняшник» </a:t>
            </a:r>
          </a:p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призових місць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Зображення, що містить малювання&#10;&#10;Автоматично згенерований опис">
            <a:extLst>
              <a:ext uri="{FF2B5EF4-FFF2-40B4-BE49-F238E27FC236}">
                <a16:creationId xmlns:a16="http://schemas.microsoft.com/office/drawing/2014/main" id="{B83557BB-A040-4B4B-854E-3B69A62CB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17" y="2729704"/>
            <a:ext cx="2462201" cy="13387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F77871-9427-4178-BA93-57B60287676E}"/>
              </a:ext>
            </a:extLst>
          </p:cNvPr>
          <p:cNvSpPr txBox="1"/>
          <p:nvPr/>
        </p:nvSpPr>
        <p:spPr>
          <a:xfrm>
            <a:off x="6096000" y="2950760"/>
            <a:ext cx="3858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Всеукраїнська українознавча гра «</a:t>
            </a:r>
            <a:r>
              <a:rPr lang="uk-UA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Геліантус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призових місць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Зображення, що містить малювання&#10;&#10;Автоматично згенерований опис">
            <a:extLst>
              <a:ext uri="{FF2B5EF4-FFF2-40B4-BE49-F238E27FC236}">
                <a16:creationId xmlns:a16="http://schemas.microsoft.com/office/drawing/2014/main" id="{E12D9E62-03E2-4BF5-8B44-0F9EAF9628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90" y="4025065"/>
            <a:ext cx="2292633" cy="17212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D47D46-C273-437C-975A-0093933AEC3F}"/>
              </a:ext>
            </a:extLst>
          </p:cNvPr>
          <p:cNvSpPr txBox="1"/>
          <p:nvPr/>
        </p:nvSpPr>
        <p:spPr>
          <a:xfrm>
            <a:off x="6294688" y="4366200"/>
            <a:ext cx="3858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Мiжнародний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математичний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«Кенгуру» </a:t>
            </a:r>
          </a:p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призове місце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 descr="Зображення, що містить малювання&#10;&#10;Автоматично згенерований опис">
            <a:extLst>
              <a:ext uri="{FF2B5EF4-FFF2-40B4-BE49-F238E27FC236}">
                <a16:creationId xmlns:a16="http://schemas.microsoft.com/office/drawing/2014/main" id="{6207ABC0-5CAB-4DB1-BEA8-6DA946F3973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39"/>
          <a:stretch/>
        </p:blipFill>
        <p:spPr>
          <a:xfrm>
            <a:off x="3202317" y="5374663"/>
            <a:ext cx="1217284" cy="1488165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6E87DF0-088A-4C69-AB9F-E9E3FC9E052D}"/>
              </a:ext>
            </a:extLst>
          </p:cNvPr>
          <p:cNvSpPr txBox="1"/>
          <p:nvPr/>
        </p:nvSpPr>
        <p:spPr>
          <a:xfrm>
            <a:off x="4199544" y="5478598"/>
            <a:ext cx="5502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Всеукраїнська науково-технічна конференція для студентів, аспірантів і молодих вчених «Молодь: наука  та інновації» </a:t>
            </a:r>
          </a:p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(учні </a:t>
            </a:r>
            <a:r>
              <a:rPr lang="uk-UA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Малютова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 та </a:t>
            </a:r>
            <a:r>
              <a:rPr lang="uk-UA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Семеніхін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О.)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57000"/>
              </a:srgbClr>
            </a:gs>
            <a:gs pos="74000">
              <a:schemeClr val="accent4">
                <a:lumMod val="20000"/>
                <a:lumOff val="80000"/>
                <a:alpha val="15000"/>
              </a:schemeClr>
            </a:gs>
            <a:gs pos="83000">
              <a:srgbClr val="FFFFCC"/>
            </a:gs>
            <a:gs pos="100000">
              <a:srgbClr val="FF9933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0B53F027-022C-4D1F-8385-7939426B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876" y="1880197"/>
            <a:ext cx="5267742" cy="483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35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9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AF926-8396-4E0C-BF2E-33BEF7984F60}"/>
              </a:ext>
            </a:extLst>
          </p:cNvPr>
          <p:cNvSpPr/>
          <p:nvPr/>
        </p:nvSpPr>
        <p:spPr>
          <a:xfrm>
            <a:off x="333826" y="225678"/>
            <a:ext cx="102941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РЕЙТИНГ</a:t>
            </a:r>
          </a:p>
          <a:p>
            <a:pPr algn="ctr"/>
            <a:r>
              <a:rPr lang="uk-UA" sz="34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«100 кращих шкіл України за результатами ЗНО»</a:t>
            </a:r>
          </a:p>
          <a:p>
            <a:pPr algn="ctr"/>
            <a:r>
              <a:rPr lang="uk-UA" sz="20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(вісник ТІМО)</a:t>
            </a:r>
            <a:endParaRPr lang="ru-RU" sz="20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3A74768-185F-418F-9DE4-0E9B84F1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418" y="6354989"/>
            <a:ext cx="2743200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DA2E2D15-6907-44AC-9236-798D66189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513575"/>
              </p:ext>
            </p:extLst>
          </p:nvPr>
        </p:nvGraphicFramePr>
        <p:xfrm>
          <a:off x="420623" y="1880196"/>
          <a:ext cx="11476101" cy="4839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4393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Зображення, що містить малювання, парасоля&#10;&#10;Автоматично згенерований опис">
            <a:extLst>
              <a:ext uri="{FF2B5EF4-FFF2-40B4-BE49-F238E27FC236}">
                <a16:creationId xmlns:a16="http://schemas.microsoft.com/office/drawing/2014/main" id="{0C080D3E-D277-4F9F-9951-B7D4AB934A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1" y="1581607"/>
            <a:ext cx="11807237" cy="5162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1327509" y="318591"/>
            <a:ext cx="998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ДИСТАНЦІЙНЕ НАВЧАННЯ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3" name="Точечный рисунок" r:id="rId4" imgW="7429680" imgH="7210440" progId="Paint.Picture">
                  <p:embed/>
                </p:oleObj>
              </mc:Choice>
              <mc:Fallback>
                <p:oleObj name="Точечный рисунок" r:id="rId4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4D2B5DA-C027-4022-B96D-6CBC775D759F}"/>
              </a:ext>
            </a:extLst>
          </p:cNvPr>
          <p:cNvSpPr txBox="1"/>
          <p:nvPr/>
        </p:nvSpPr>
        <p:spPr>
          <a:xfrm>
            <a:off x="2156047" y="1045976"/>
            <a:ext cx="8328752" cy="5539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000" b="1" dirty="0">
                <a:ln w="952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</a:p>
        </p:txBody>
      </p:sp>
      <p:pic>
        <p:nvPicPr>
          <p:cNvPr id="8" name="Рисунок 7" descr="Зображення, що містить малювання&#10;&#10;Автоматично згенерований опис">
            <a:extLst>
              <a:ext uri="{FF2B5EF4-FFF2-40B4-BE49-F238E27FC236}">
                <a16:creationId xmlns:a16="http://schemas.microsoft.com/office/drawing/2014/main" id="{8EF83453-233E-4EE3-BAB0-63304EC6AF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1" y="200341"/>
            <a:ext cx="1963665" cy="279926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21B31F-9F48-4CB9-B223-21361A930424}"/>
              </a:ext>
            </a:extLst>
          </p:cNvPr>
          <p:cNvSpPr txBox="1"/>
          <p:nvPr/>
        </p:nvSpPr>
        <p:spPr>
          <a:xfrm>
            <a:off x="1114149" y="1870174"/>
            <a:ext cx="10630176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ВЧИТЬ ВЧИТИСЯ САМОСТІЙНО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 ЗА КОРОТКИЙ ЧАС ОЦІНЮВАТИ ДОСЯГНЕННЯ УЧНІВ ЗА ДОПОМОГОЮ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ON-LINE 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ТЕСТІВ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 ТА ЯКІСТЬ НАВЧАЛЬНИХ МАТЕРІАЛІВ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 ОВОЛОДІННЯ СУЧАСНИМИ ЦИФРОВИМИ ТЕХНОЛОГІЯМИ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МОБІЛЬНІСТЬ. ІНДИВІДУАЛЬНИЙ ПІДХІД  </a:t>
            </a:r>
          </a:p>
        </p:txBody>
      </p:sp>
    </p:spTree>
    <p:extLst>
      <p:ext uri="{BB962C8B-B14F-4D97-AF65-F5344CB8AC3E}">
        <p14:creationId xmlns:p14="http://schemas.microsoft.com/office/powerpoint/2010/main" val="13898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Зображення, що містить годинник, знак&#10;&#10;Автоматично згенерований опис">
            <a:extLst>
              <a:ext uri="{FF2B5EF4-FFF2-40B4-BE49-F238E27FC236}">
                <a16:creationId xmlns:a16="http://schemas.microsoft.com/office/drawing/2014/main" id="{AC53CF75-75A3-4F2C-9D97-6D28424F31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5004">
            <a:off x="760250" y="2040584"/>
            <a:ext cx="11120345" cy="4108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1327509" y="318591"/>
            <a:ext cx="998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ДИСТАНЦІЙНЕ НАВЧАННЯ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0" name="Точечный рисунок" r:id="rId4" imgW="7429680" imgH="7210440" progId="Paint.Picture">
                  <p:embed/>
                </p:oleObj>
              </mc:Choice>
              <mc:Fallback>
                <p:oleObj name="Точечный рисунок" r:id="rId4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4D2B5DA-C027-4022-B96D-6CBC775D759F}"/>
              </a:ext>
            </a:extLst>
          </p:cNvPr>
          <p:cNvSpPr txBox="1"/>
          <p:nvPr/>
        </p:nvSpPr>
        <p:spPr>
          <a:xfrm>
            <a:off x="2156047" y="1045976"/>
            <a:ext cx="8328752" cy="5539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000" b="1" dirty="0">
                <a:ln w="952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57A495-BF14-44C8-AFC2-D3378B5D6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34" y="-382753"/>
            <a:ext cx="2865716" cy="2857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21B31F-9F48-4CB9-B223-21361A930424}"/>
              </a:ext>
            </a:extLst>
          </p:cNvPr>
          <p:cNvSpPr txBox="1"/>
          <p:nvPr/>
        </p:nvSpPr>
        <p:spPr>
          <a:xfrm>
            <a:off x="1182515" y="1623134"/>
            <a:ext cx="10412548" cy="5185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НЕМОЖЛИВІСТЬ ВИЗНАЧИТИ,  НАСКІЛЬКИ УЧЕНЬ ЗРОЗУМІВ НОВИЙ МАТЕРІАЛ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СКЛАДНІСТЬ В ОЦІНЮВАННІ ПИСЬМОВИХ РОБІТ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НЕКОРЕКТНІСТЬ ПРОВЕДЕННЯ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ON-LINE 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ДИКТАНТІВ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НЕОРГАНІЗОВАНЕ СТАВЛЕННЯ УЧНІВ ДО ВИКОНАННЯ ДОМАШНІХ РОБІТ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 ПРОБЛЕМА ДОБРОЧЕСНОСТІ УЧНІВ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 ПОТУЖНОЇ ТЕХНІКИ</a:t>
            </a:r>
          </a:p>
        </p:txBody>
      </p:sp>
    </p:spTree>
    <p:extLst>
      <p:ext uri="{BB962C8B-B14F-4D97-AF65-F5344CB8AC3E}">
        <p14:creationId xmlns:p14="http://schemas.microsoft.com/office/powerpoint/2010/main" val="427184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іграшка, стіл, кімната&#10;&#10;Автоматично згенерований опис">
            <a:extLst>
              <a:ext uri="{FF2B5EF4-FFF2-40B4-BE49-F238E27FC236}">
                <a16:creationId xmlns:a16="http://schemas.microsoft.com/office/drawing/2014/main" id="{F515242D-6C3A-4096-BC65-ACA565102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5"/>
          <a:stretch/>
        </p:blipFill>
        <p:spPr>
          <a:xfrm>
            <a:off x="73170" y="0"/>
            <a:ext cx="12192000" cy="6887347"/>
          </a:xfrm>
          <a:prstGeom prst="rect">
            <a:avLst/>
          </a:prstGeom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54B9CEA3-4CD4-481C-9040-A2703BFFDE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780695"/>
              </p:ext>
            </p:extLst>
          </p:nvPr>
        </p:nvGraphicFramePr>
        <p:xfrm>
          <a:off x="0" y="1404338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1063172" y="392385"/>
            <a:ext cx="998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НАВЧАЛЬНО-ВИХОВНОМУ ПРОЦЕСІ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161531"/>
              </p:ext>
            </p:extLst>
          </p:nvPr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8" name="Точечный рисунок" r:id="rId9" imgW="7429680" imgH="7210440" progId="Paint.Picture">
                  <p:embed/>
                </p:oleObj>
              </mc:Choice>
              <mc:Fallback>
                <p:oleObj name="Точечный рисунок" r:id="rId9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34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E5344D-B107-4359-A005-0EC6DD055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072" y="831850"/>
            <a:ext cx="2447925" cy="2286000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1327509" y="318591"/>
            <a:ext cx="998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НАВЧАЛЬНО-ВИХОВНОМУ ПРОЦЕСІ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0" name="Точечный рисунок" r:id="rId4" imgW="7429680" imgH="7210440" progId="Paint.Picture">
                  <p:embed/>
                </p:oleObj>
              </mc:Choice>
              <mc:Fallback>
                <p:oleObj name="Точечный рисунок" r:id="rId4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4D2B5DA-C027-4022-B96D-6CBC775D759F}"/>
              </a:ext>
            </a:extLst>
          </p:cNvPr>
          <p:cNvSpPr txBox="1"/>
          <p:nvPr/>
        </p:nvSpPr>
        <p:spPr>
          <a:xfrm>
            <a:off x="2156047" y="1757502"/>
            <a:ext cx="8328752" cy="5539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000" b="1" dirty="0">
                <a:ln w="952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 ЕМОЦІЙНОГО  ІНТЕЛЕКТУ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1B31F-9F48-4CB9-B223-21361A930424}"/>
              </a:ext>
            </a:extLst>
          </p:cNvPr>
          <p:cNvSpPr txBox="1"/>
          <p:nvPr/>
        </p:nvSpPr>
        <p:spPr>
          <a:xfrm>
            <a:off x="641228" y="2676625"/>
            <a:ext cx="11358390" cy="3621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 навичок у учнів усвідомлення власного емоційного стану;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 учнів керувати своїми емоціями;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 учнів впливати на емоційний стан партнера по спілкуванню;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умов для «занурення» учнів у реальні життєві ситуації;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комунікативного простору та забезпечення активної взаємодії між учасниками навчання.  </a:t>
            </a:r>
          </a:p>
        </p:txBody>
      </p:sp>
    </p:spTree>
    <p:extLst>
      <p:ext uri="{BB962C8B-B14F-4D97-AF65-F5344CB8AC3E}">
        <p14:creationId xmlns:p14="http://schemas.microsoft.com/office/powerpoint/2010/main" val="32130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6">
                <a:lumMod val="40000"/>
                <a:lumOff val="60000"/>
              </a:schemeClr>
            </a:gs>
            <a:gs pos="83000">
              <a:srgbClr val="FFFFCC"/>
            </a:gs>
            <a:gs pos="100000">
              <a:schemeClr val="accent6">
                <a:lumMod val="75000"/>
                <a:alpha val="77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696687" y="377371"/>
            <a:ext cx="9985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НАВЧАЛЬНО-ВИХОВНОМУ ПРОЦЕСІ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111E1A-AD1B-478B-854D-B16FB26072CC}"/>
              </a:ext>
            </a:extLst>
          </p:cNvPr>
          <p:cNvSpPr/>
          <p:nvPr/>
        </p:nvSpPr>
        <p:spPr>
          <a:xfrm>
            <a:off x="464949" y="1577700"/>
            <a:ext cx="11369603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ІНФОРМАЦІЙНО-КОМУНІКАЦІЙНІ ТЕХНОЛОГІЇ</a:t>
            </a:r>
            <a:endParaRPr lang="uk-UA" sz="3000" b="1" cap="none" spc="0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7150" y="6397836"/>
            <a:ext cx="562789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забор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586BA7BF-ADC5-4588-996E-AFFC4590D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8" y="2057515"/>
            <a:ext cx="2141245" cy="2141245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CE3521-7D0B-49E3-93DE-A98ABDCC6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9236" y="2044726"/>
            <a:ext cx="1724132" cy="1780705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BE4394AC-06FB-4A8C-8210-2E515EEA0800}"/>
              </a:ext>
            </a:extLst>
          </p:cNvPr>
          <p:cNvCxnSpPr>
            <a:cxnSpLocks/>
          </p:cNvCxnSpPr>
          <p:nvPr/>
        </p:nvCxnSpPr>
        <p:spPr>
          <a:xfrm>
            <a:off x="6096000" y="2278251"/>
            <a:ext cx="53750" cy="4579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D0A888E-2811-41BB-B9E0-BBAD2C602F93}"/>
              </a:ext>
            </a:extLst>
          </p:cNvPr>
          <p:cNvSpPr txBox="1"/>
          <p:nvPr/>
        </p:nvSpPr>
        <p:spPr>
          <a:xfrm>
            <a:off x="192382" y="3980200"/>
            <a:ext cx="5953939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35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пізнавальні компетенції;</a:t>
            </a:r>
          </a:p>
          <a:p>
            <a:pPr indent="2635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комунікативні компетенції;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компетенції;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інформаційної культури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C305DD-ADE7-4E9F-8717-D075DD9374E5}"/>
              </a:ext>
            </a:extLst>
          </p:cNvPr>
          <p:cNvSpPr txBox="1"/>
          <p:nvPr/>
        </p:nvSpPr>
        <p:spPr>
          <a:xfrm>
            <a:off x="2649092" y="2483227"/>
            <a:ext cx="32628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учня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F87790-9B0E-40A9-ACE9-C6548E724EE9}"/>
              </a:ext>
            </a:extLst>
          </p:cNvPr>
          <p:cNvSpPr txBox="1"/>
          <p:nvPr/>
        </p:nvSpPr>
        <p:spPr>
          <a:xfrm>
            <a:off x="6275585" y="3749457"/>
            <a:ext cx="57240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indent="-63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нові форми подання навчального матеріалу;</a:t>
            </a:r>
          </a:p>
          <a:p>
            <a:pPr marL="6350" indent="-63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координація інформаційних потоків;</a:t>
            </a:r>
          </a:p>
          <a:p>
            <a:pPr marL="6350" indent="-63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володіння сучасними методиками й новими освітніми технологіями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FCAB6A-CEB2-4DA1-A37F-B679AE64D77C}"/>
              </a:ext>
            </a:extLst>
          </p:cNvPr>
          <p:cNvSpPr txBox="1"/>
          <p:nvPr/>
        </p:nvSpPr>
        <p:spPr>
          <a:xfrm>
            <a:off x="6454208" y="2482212"/>
            <a:ext cx="35705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вчителя</a:t>
            </a:r>
          </a:p>
        </p:txBody>
      </p:sp>
    </p:spTree>
    <p:extLst>
      <p:ext uri="{BB962C8B-B14F-4D97-AF65-F5344CB8AC3E}">
        <p14:creationId xmlns:p14="http://schemas.microsoft.com/office/powerpoint/2010/main" val="363326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6">
                <a:lumMod val="40000"/>
                <a:lumOff val="60000"/>
              </a:schemeClr>
            </a:gs>
            <a:gs pos="83000">
              <a:srgbClr val="FFFFCC"/>
            </a:gs>
            <a:gs pos="100000">
              <a:schemeClr val="accent6">
                <a:lumMod val="75000"/>
                <a:alpha val="77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5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696687" y="200342"/>
            <a:ext cx="9985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НАВЧАЛЬНО-ВИХОВНОМУ ПРОЦЕСІ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111E1A-AD1B-478B-854D-B16FB26072CC}"/>
              </a:ext>
            </a:extLst>
          </p:cNvPr>
          <p:cNvSpPr/>
          <p:nvPr/>
        </p:nvSpPr>
        <p:spPr>
          <a:xfrm>
            <a:off x="878698" y="1277560"/>
            <a:ext cx="9803817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А В Ч А Л Ь Н А     П Р А К Т И К А</a:t>
            </a:r>
            <a:endParaRPr lang="uk-UA" sz="3000" b="1" cap="none" spc="0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950" y="6298066"/>
            <a:ext cx="58866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0E0BDA3-138E-4136-815E-4F9E736139BC}"/>
              </a:ext>
            </a:extLst>
          </p:cNvPr>
          <p:cNvSpPr/>
          <p:nvPr/>
        </p:nvSpPr>
        <p:spPr>
          <a:xfrm>
            <a:off x="192382" y="1882050"/>
            <a:ext cx="3791712" cy="44744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Складова англійської мови</a:t>
            </a:r>
          </a:p>
          <a:p>
            <a:pPr algn="ctr"/>
            <a:endParaRPr lang="uk-UA" sz="1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indent="-182563">
              <a:lnSpc>
                <a:spcPts val="2840"/>
              </a:lnSpc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синхронний переклад у музеях;</a:t>
            </a:r>
          </a:p>
          <a:p>
            <a:pPr marL="182563" indent="-182563">
              <a:lnSpc>
                <a:spcPts val="2840"/>
              </a:lnSpc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літературний переклад художніх творів, фільмів;</a:t>
            </a:r>
          </a:p>
          <a:p>
            <a:pPr marL="182563" indent="-182563">
              <a:lnSpc>
                <a:spcPts val="2840"/>
              </a:lnSpc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 фахової термінології за економічним спрямуванням;</a:t>
            </a:r>
          </a:p>
          <a:p>
            <a:pPr marL="182563" indent="-182563">
              <a:lnSpc>
                <a:spcPts val="2840"/>
              </a:lnSpc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 досвіду з аудіювання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6C4E6645-21AC-4DFB-BD12-79BA06B20FF8}"/>
              </a:ext>
            </a:extLst>
          </p:cNvPr>
          <p:cNvSpPr/>
          <p:nvPr/>
        </p:nvSpPr>
        <p:spPr>
          <a:xfrm>
            <a:off x="4200144" y="1882050"/>
            <a:ext cx="3791712" cy="44744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/>
            <a:r>
              <a:rPr lang="uk-UA" sz="2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 складова</a:t>
            </a:r>
          </a:p>
          <a:p>
            <a:pPr lvl="0" algn="ctr"/>
            <a:endParaRPr lang="uk-UA" sz="10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lvl="0" indent="-182563">
              <a:lnSpc>
                <a:spcPts val="2840"/>
              </a:lnSpc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практичні навички в роботі економічних систем;</a:t>
            </a:r>
          </a:p>
          <a:p>
            <a:pPr marL="182563" lvl="0" indent="-182563">
              <a:lnSpc>
                <a:spcPts val="2840"/>
              </a:lnSpc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ділові ігри, тренінги;</a:t>
            </a:r>
          </a:p>
          <a:p>
            <a:pPr marL="182563" lvl="0" indent="-182563">
              <a:lnSpc>
                <a:spcPts val="2840"/>
              </a:lnSpc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розв'язання кейсів;</a:t>
            </a:r>
          </a:p>
          <a:p>
            <a:pPr marL="182563" lvl="0" indent="-182563">
              <a:lnSpc>
                <a:spcPts val="2840"/>
              </a:lnSpc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бізнес планів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F2C28855-90AA-4B17-A73B-851C2D9FDDE5}"/>
              </a:ext>
            </a:extLst>
          </p:cNvPr>
          <p:cNvSpPr/>
          <p:nvPr/>
        </p:nvSpPr>
        <p:spPr>
          <a:xfrm>
            <a:off x="8207906" y="1882050"/>
            <a:ext cx="3791712" cy="44744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Профорієнтаційна складова</a:t>
            </a:r>
          </a:p>
          <a:p>
            <a:pPr algn="ctr"/>
            <a:endParaRPr lang="uk-UA" sz="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indent="-182563">
              <a:lnSpc>
                <a:spcPts val="2840"/>
              </a:lnSpc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знайомство з європейськими ВУЗами;</a:t>
            </a:r>
          </a:p>
          <a:p>
            <a:pPr marL="182563" indent="-182563">
              <a:lnSpc>
                <a:spcPts val="2840"/>
              </a:lnSpc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з економіки;</a:t>
            </a:r>
          </a:p>
          <a:p>
            <a:pPr marL="182563" indent="-182563">
              <a:lnSpc>
                <a:spcPts val="2840"/>
              </a:lnSpc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 економічні тренінги практичного спрямування;</a:t>
            </a:r>
          </a:p>
          <a:p>
            <a:pPr marL="182563" indent="-182563">
              <a:lnSpc>
                <a:spcPts val="2840"/>
              </a:lnSpc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 команді</a:t>
            </a:r>
          </a:p>
        </p:txBody>
      </p:sp>
      <p:sp>
        <p:nvSpPr>
          <p:cNvPr id="27" name="Стрелка: влево-вправо 26">
            <a:extLst>
              <a:ext uri="{FF2B5EF4-FFF2-40B4-BE49-F238E27FC236}">
                <a16:creationId xmlns:a16="http://schemas.microsoft.com/office/drawing/2014/main" id="{8EE469DD-0D73-4427-92FF-279590795485}"/>
              </a:ext>
            </a:extLst>
          </p:cNvPr>
          <p:cNvSpPr/>
          <p:nvPr/>
        </p:nvSpPr>
        <p:spPr>
          <a:xfrm>
            <a:off x="1999488" y="5766816"/>
            <a:ext cx="8813660" cy="1008390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 СКЛАДОВІ ВИКОНУЮТЬСЯ АНГЛІЙСЬКОЮ МОВОЮ</a:t>
            </a:r>
          </a:p>
        </p:txBody>
      </p:sp>
    </p:spTree>
    <p:extLst>
      <p:ext uri="{BB962C8B-B14F-4D97-AF65-F5344CB8AC3E}">
        <p14:creationId xmlns:p14="http://schemas.microsoft.com/office/powerpoint/2010/main" val="158281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6">
                <a:lumMod val="40000"/>
                <a:lumOff val="60000"/>
              </a:schemeClr>
            </a:gs>
            <a:gs pos="83000">
              <a:srgbClr val="FFFFCC"/>
            </a:gs>
            <a:gs pos="100000">
              <a:schemeClr val="accent6">
                <a:lumMod val="75000"/>
                <a:alpha val="77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9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696687" y="200342"/>
            <a:ext cx="9985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НАВЧАЛЬНО-ВИХОВНОМУ ПРОЦЕСІ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8288" y="6298066"/>
            <a:ext cx="551330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0520D3-B7D4-4AAE-98EF-D43C0FF01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823" y="1643596"/>
            <a:ext cx="4306099" cy="4306099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37323BFD-31BA-4870-A980-DB6211C626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1" t="10311" r="32132" b="13244"/>
          <a:stretch/>
        </p:blipFill>
        <p:spPr>
          <a:xfrm>
            <a:off x="358334" y="1816608"/>
            <a:ext cx="2047822" cy="4337752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</a:schemeClr>
          </a:solidFill>
          <a:effectLst>
            <a:glow>
              <a:schemeClr val="accent1">
                <a:alpha val="51000"/>
              </a:schemeClr>
            </a:glow>
            <a:softEdge rad="533400"/>
          </a:effectLst>
        </p:spPr>
      </p:pic>
      <p:sp>
        <p:nvSpPr>
          <p:cNvPr id="9" name="Стрелка: влево-вправо 8">
            <a:extLst>
              <a:ext uri="{FF2B5EF4-FFF2-40B4-BE49-F238E27FC236}">
                <a16:creationId xmlns:a16="http://schemas.microsoft.com/office/drawing/2014/main" id="{FAB81875-F218-45B0-949D-41431AB152BB}"/>
              </a:ext>
            </a:extLst>
          </p:cNvPr>
          <p:cNvSpPr/>
          <p:nvPr/>
        </p:nvSpPr>
        <p:spPr>
          <a:xfrm>
            <a:off x="2121408" y="1028648"/>
            <a:ext cx="7778496" cy="5535994"/>
          </a:xfrm>
          <a:prstGeom prst="leftRightArrow">
            <a:avLst>
              <a:gd name="adj1" fmla="val 81065"/>
              <a:gd name="adj2" fmla="val 15580"/>
            </a:avLst>
          </a:prstGeom>
          <a:solidFill>
            <a:schemeClr val="accent4">
              <a:lumMod val="20000"/>
              <a:lumOff val="80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3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 з випускниками ліцею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uk-UA" sz="2600" b="1" dirty="0">
                <a:ln w="22225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прес-конференції, бесіди, тренінги;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uk-UA" sz="2600" b="1" dirty="0">
                <a:ln w="22225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</a:t>
            </a:r>
            <a:r>
              <a:rPr lang="uk-UA" sz="2600" b="1" dirty="0" err="1">
                <a:ln w="22225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білінгвальних</a:t>
            </a:r>
            <a:r>
              <a:rPr lang="uk-UA" sz="2600" b="1" dirty="0">
                <a:ln w="22225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уроків;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uk-UA" sz="2600" b="1" dirty="0">
                <a:ln w="22225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 навчального проекту з економіки;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uk-UA" sz="2600" b="1" dirty="0">
                <a:ln w="22225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поглиблене знайомство з спеціальностями;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uk-UA" sz="2600" b="1" dirty="0">
                <a:ln w="22225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 навичок комунікації, використання гаджетів, досвіду конкурування на міжнародному ринку праці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uk-UA" sz="2600" b="1" dirty="0">
              <a:ln w="22225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7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4D2B5DA-C027-4022-B96D-6CBC775D759F}"/>
              </a:ext>
            </a:extLst>
          </p:cNvPr>
          <p:cNvSpPr txBox="1"/>
          <p:nvPr/>
        </p:nvSpPr>
        <p:spPr>
          <a:xfrm>
            <a:off x="2246559" y="400963"/>
            <a:ext cx="8328752" cy="86177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000" b="1" dirty="0">
                <a:ln w="952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з ВУЗами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1B31F-9F48-4CB9-B223-21361A930424}"/>
              </a:ext>
            </a:extLst>
          </p:cNvPr>
          <p:cNvSpPr txBox="1"/>
          <p:nvPr/>
        </p:nvSpPr>
        <p:spPr>
          <a:xfrm>
            <a:off x="1075590" y="2734978"/>
            <a:ext cx="10670690" cy="384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720"/>
              </a:lnSpc>
              <a:buFont typeface="Arial" panose="020B0604020202020204" pitchFamily="34" charset="0"/>
              <a:buChar char="•"/>
            </a:pP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науково-дослідницька робота;</a:t>
            </a:r>
          </a:p>
          <a:p>
            <a:pPr marL="285750" indent="-285750">
              <a:lnSpc>
                <a:spcPts val="3720"/>
              </a:lnSpc>
              <a:buFont typeface="Arial" panose="020B0604020202020204" pitchFamily="34" charset="0"/>
              <a:buChar char="•"/>
            </a:pP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профорієнтаційна робота;</a:t>
            </a:r>
          </a:p>
          <a:p>
            <a:pPr marL="285750" indent="-285750">
              <a:lnSpc>
                <a:spcPts val="3720"/>
              </a:lnSpc>
              <a:buFont typeface="Arial" panose="020B0604020202020204" pitchFamily="34" charset="0"/>
              <a:buChar char="•"/>
            </a:pP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 </a:t>
            </a:r>
            <a:r>
              <a:rPr lang="uk-UA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галузі техніки і технології;</a:t>
            </a:r>
          </a:p>
          <a:p>
            <a:pPr marL="285750" indent="-285750">
              <a:lnSpc>
                <a:spcPts val="3720"/>
              </a:lnSpc>
              <a:buFont typeface="Arial" panose="020B0604020202020204" pitchFamily="34" charset="0"/>
              <a:buChar char="•"/>
            </a:pP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поглиблення знань з підприємницької та фінансової грамотності;</a:t>
            </a:r>
          </a:p>
          <a:p>
            <a:pPr marL="285750" indent="-285750">
              <a:lnSpc>
                <a:spcPts val="3720"/>
              </a:lnSpc>
              <a:buFont typeface="Arial" panose="020B0604020202020204" pitchFamily="34" charset="0"/>
              <a:buChar char="•"/>
            </a:pP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 інформаційно-комунікаційної компетентності;</a:t>
            </a:r>
          </a:p>
          <a:p>
            <a:pPr marL="285750" indent="-285750">
              <a:lnSpc>
                <a:spcPts val="3720"/>
              </a:lnSpc>
              <a:buFont typeface="Arial" panose="020B0604020202020204" pitchFamily="34" charset="0"/>
              <a:buChar char="•"/>
            </a:pP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унікальної навчальної, наукової та матеріально-технічної бази;</a:t>
            </a:r>
          </a:p>
          <a:p>
            <a:pPr marL="285750" indent="-285750">
              <a:lnSpc>
                <a:spcPts val="3720"/>
              </a:lnSpc>
              <a:buFont typeface="Arial" panose="020B0604020202020204" pitchFamily="34" charset="0"/>
              <a:buChar char="•"/>
            </a:pP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 практичного досвіду спілкування іноземними мовами.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206B7C-899F-4B5C-A86A-44DE7F562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82" y="78565"/>
            <a:ext cx="2160844" cy="1888950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CF9A8C-B7C5-4036-A02E-C94A40275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"/>
                    </a14:imgEffect>
                    <a14:imgEffect>
                      <a14:saturation sat="295000"/>
                    </a14:imgEffect>
                    <a14:imgEffect>
                      <a14:brightnessContrast bright="-74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20" y="1660417"/>
            <a:ext cx="1181637" cy="1016208"/>
          </a:xfrm>
          <a:prstGeom prst="rect">
            <a:avLst/>
          </a:prstGeom>
        </p:spPr>
      </p:pic>
      <p:sp>
        <p:nvSpPr>
          <p:cNvPr id="10" name="AutoShape 4" descr="data:image/png;base64,iVBORw0KGgoAAAANSUhEUgAAAHgAAAB1CAMAAACyJNU+AAABoVBMVEX///8QY60QYq3/3iTn5+n89NOS2fnk4+JlbHZETVro5uUSWZj/+9VBeLPZ4ev8/P0MXKG/v7/Ix8elpKQAX6////mYl5e1tLb/uy7u7u+cq9cAXrHb3/H/+tjH6/zS2O4XY6BIdLgtdZXFzemotd3k5/S3weL/4xPt7/iiqWrb29yy5PsoXJVYfb7R0dKe3fna8v1CcKCRoMuMiopsdI5/fX01bbTxsCTm0DgeIB5mxuichl3v+v8AWbSorGN8ksjipibTnStzp75DPj2g0ue5m2PNxqzFlTduisbEkyilutNRfpNeXl1Pe6XYyUG3o38rLy++tad0XjZUWm60r5Zqd5zUzL6SjXyiprdXVEzLwki3sl2pi1KXfUi2kU29ulRniIayiTZ8mLZ4kn8kVIAjR2szSGDLpWORoXODmHl2cmVbgImNfGOIdVFwZVHaq05nmcxdTzU5XHyceDTcwZZJYmwkKzd/hJTFrj+ZiCcAR3y1o1vPsyNNYoyrqnyymCd5XiUwrOL1xmrhvoJFOynp2reQsbwnUmIAmNperdKvxs5pBu0uAAAYeElEQVRoga2biUPa2NbAWSKbS8jSLNIiVltqoEGNiFsriEBRFLEIuGGhaK1LdWwd3usb59Xno2/qX/2de5MAAradme+0YCCQX85yzzn3JhgM94tYQMJTFP1nhKJ4Hn+xIH7n2N+Vwnz/8PDQwMMnBvLnRXz2cGBo6Olwf/88/1fBT/v7h58ODTx5BtsP4L8q6C96oT3qe7Q/pPjkoQoeL/w9sPzpJt51c5Or3WD51HUTu6k9+HSTg0etFru5qeW0HWn85yb3/wX+8G59N/tp/Uu89u5L7GZ9N72Zn91Nfzp5wO3sflxP7J59qdWK6//5Uvxv9qQG++N/C0wSkjyOwfRJbP1j9tMv6/EHtS+g1If8B+70S7p24gDw7pfE6cd1UH79P6XdXzIALu5mdfAELRPkn+XyK682NlRw/jRdS89ms7OxTyfwiKeP8ul4LBbvyufT6ZNYLJ1Of0qf3MQ+HaVnYSuW0cGvxzwrf1Zr64Tp+bwKHnhIPDCI4oMH8BBFkcQb+oOE9yCSkagfeCASfQM6eHBy8srx5xSWxozPNY3VqP75rz6rR/Xr55OT/j8zmEmKKXiMoPH4OAxkQPf9GcH6DvePq+BBWqJ/1s9kJnGyYTQ+fzU/PFSe7P0rMjg4WX3av4HAhdxO5ufIYuYslH+OwBtPB6pO008J2/aGbaB/A3w8OM8lktTPkMVsWPh4NYjBhcKVyWgyGuFA6sOItvED/9Pe014ZjXgTv2E0jT0tv8LgiaKQ/BmdMwlBSL3CGo+XQWGjSSfgZ+34+FkDmfTPGLWzUPdOlOcxePwoLCRyPyTLwE1OzGNwf/lKP7qxWVvtzSa+UTspfT96+Dc0cDkhhIrW71IlUkyHBGFnfP65x3PVu1Ex6kcx1lU1aUZmWdYFD1P9ncZHNOP4rwb9/sGNcuFUEEKz3+UGxVwEFA6WN678Nnu3qa5qw3eqwycne8/Py+Xy+fn55OSkqcncdWOjZ2dqAjR+Wk0KQpiC2noPl8xnxFhICKf54fnnbAGDNQV0s8ITa5p8Vb4dGoByj2Voael8UtWx7l6jdhpOWxXAwwVkxhhByfeA6V06Bx6OSVJ5/rmTB3A9crQTgGe2t7w0wENWoGWZWHTf3vZZKbpQPjeyDbBJPw2njRmbHy9YrUVQOSMrnVUW0yU5HRaSOYOB2hj000jj+oG0g7G9w6CkJEkEEjKwcHy84PO5ZYp/es42GdzZjW3ttNHlV1UZUhIY+x2Rz3T28FlEKgrhPE9DjaiWHUhjozaKNZk8v6V5FYrBy9PT02sLFotvlKbkp731z3kuKvh7TpujULBipWBI0ZnZTombzITfSWFw8AlyhcN6B6ya+tUSHF+sc0V+GsmyBcTnpunbcc2zY5ziURW3OSRsXlKKCaG4o2MigYH0iYmkqZ20elqOhqm1OD0fYGRC7Ourk4Nr9rXp6eOABaP7KGppEln4IhdXnDi8nTZ1+JIUJSdCMaL0rsNwFt+F0vk0FUvkDA2wsT5GTcb+W0oi+hYtAZ1MR6vu6uXlogq2BMDVS5Osc7lWy06okaiDDdRuhkmU5N1Irh1sTQppSk6H0kQdrKUiNZrPZd5KEIsW38yMShaZ6a/uUbdP4yKlJWrJo9QexXOqpRtg8PHpyRcqHYq325oGMJkOJ/TBhn1cT8mmc5kCmNticc9ZvqkaK8i9Abe7wfbRTLynJ15jtACvgw3g4+Q6nwsViTYwD+BMOJwlm8B63kdc3kH09flmfAaD+3oRO1qZPtZsDGifG23eArcW77nQ8lcDjGpAuJgPR9qdDODdhNBI5qqPVS7be0tZF2eur69nfG6wtcUy43YA2KZrOuoOjPosM0ytBxTuqnm0nNkENqChHA6FMmRrEwbgUHPhRD7WyZNLPHBnAr7rPwBusVwHZq77AHypWxmdTGAx+whxaz0Mq4VlM5ikICtCsRA5axsY0nRjhGvBhbzMntO0Y8YyR8LxA4ug73WfG8DBaTs42B0IWHywY2YBzNzT05Xt6jlmtT6hGQzkIqTsjwTDNQUYKeGsFpMMd8B6eYKAdkBYBa4tbtgzCpTFa0ICMFIWjO92W2a+qtz4o57aMqtV5xYwD+RkX2a3qVhICpmJoNJ1B6wVQvaclwmibwbJnPs6MDcH9r4WNTDy8KhvkelC3J444LO01pjcBRt4RtoJhax8Mts4mcwJyURCaVIWW8BoKPXikdRnQTE19+2P61HyeuZ6xi3ZNLDFMipnMBZFdE9XhjrXCvNdsHgkielIho+UGoFUjJH5cEykuLs+VkO6nwKFiRnL4rfrb3OW65m50T+uwba3qWn7YgAHFx9XuSiyemoyf2vsBDZkZ0Uxo2QiYVp/B+oDOZvIEUdN1sfBZVRDWiQcizCCwbkwcEZHZ67dhrmZb5fTa4vgYIvla03jdqGN3KJE9aopvgXMw6Ah5Uw4xOjvxISI4zQrpZvLluZjyB0MhQxtmYPUATpDiP1hgf2+b/9DJTHgXuS7NG5PFm1RllFmydg2jkGIxBmFtBTyGkcqCRFakTMl2nAXjL89TkMF7nP7wDFzMyiJWK590D+5Zx7jWrwQb3CRwl1fLW55oLdDcBnI2VCJhvIr6AoyYSHCEZlk8VkrGBX/JRqKQ18gEBgFx15/8wW+XUO2CAQW/rcG4LqZ1ciCZ6hfMn/eSWMDjJwSlQnVwdkQ6ogSyTudiZ5ABpd4CC0HyhsQyzMBw5xlBiXNhcu1tTW7LdNVd7CqOgP7JH68Ixg1z6XZBjgtCBGlCIW6BYwT3+CSjGsRngkCHnI11Aj31183owCOBm8ZvlaraUMYWxqGF182djC1wQDdcygsCLPqQgF5A+CPQkuR1sG9fdZ6y4EVn1mEWkxFGSoKPl6Mos5nYeGWyuLI6ql9g9duutyWq+sqg5wQDCoVz25Q9g6lxVawEactqdHdAVleBC6ky6BII7Dvqx1Mi3LLQgaDsziXWZfaczUWuYRYeQk1diIVQ2eRoA3tYBPqPCSxTegoL8opFNU+O0Q28rkFJ+suCldoB+6+OoBRfAkhnv4C48rKpLH6Ymdwme6wikFHaR18uaBqHAjcgsq1WwwWEbiDqQ0imQ8Jkb4cGrlWHraFSOv8QutA2PFOGlMNjVMa2BdYRG3PLQy0gO9eMM+Am4tiLAlgiWEg1mKytR2sNnnYx5KVkLDIskzRVEpRwYGvUV3j0dHbeFduFJVoN5i6Q8oEse5KUixPlJJgalqhE0Ikw1GdwBBcBIpqVKCsKlamaZ7johQGL6YuNRdboCh/jfM+HFxy+Z7gEs/SYoaSwxicF4vCO3k31xFsetWHNOabWgQDCfU5GOUAXLZFLSoYdZuWReVWBVNlY1sjgOVZLEIjP6NQzqUN2WTmbqI2NJq9wSWqBUzAhIKQlFQUJLiod/PQiuB+BCuPEkjn4JoV0uKzj0JRgiZgR6Rm5VhHMM7VqJGn5btcQpSQxl/duB4HEA8VyID6uo8/71QkEDgvJCgpLOyIBjJXkgmePivKHcBw3pNLMoCl+mnBZ1GwyTwXnI4uIgWh2QMobqzV7toi3eKC3Gkc5yFT5VGzCaaG4kBkQydEJzB8G3dcBKPZWmQwV6IcDPRci24f6vQCATfuCDRL+6ihSVPHlAnjKSwUT4UQmjfkoP2QdoQ82QkM3+8tMGJdZRHbGfQVRQz2+UZ9QAUZtdQtPcoPt/fVmoCZI9BW5jA4SUuJUNxwD9iIo0vE4UVoXFo0YPCMqiKCBRoK03Kv6Z7gMjxDbT1edjBYz/CkSeoANqrNHk1j45IGUfUvRYGHRF5BGgdw9oDQaijspobYjj0XEnIHgd+hdtbxTkjMhpIdwVjnyQEG5RCeklR9aR55ReQ51GXiYYzGMdIaKxy4pc+1xrhDVFOoMIayDHiOiAmhiPBurpOp1RUXdYpKaMsflLokKtL8mt7eopkTTl1YYXqo09xJFZ63Qnk6o/I5g7qYJ9y02qR5DWRIVZVo4pKiTEcvNb8CGBLXqDqmb+VzVlu/aAOTWYooQT2WSzkDRaDVvFC2E1hba0KrAfqCC61yZY6R5egxGkwq2Df3TJ059tFL9aXPNrAjliXToaQch+gKUs+gEYgcdSyL+qLPME+pqz0yg7kSZK0gN30L01RsbJg2j7rVkGZue/WVhHawXJqFSVqMKEKe5E5EKilE+FOpE1hbCO7VjU2rl+0ovNAUXVjAHQCemVvQ1Nzi4+Wmlbb2Zi9cIqRTKROGlJlJ5AzZ8JmUaFkX0dZA1LNnBwd4jUxBHyArm/l8PhrN5vPc8cLi4iLWFsg+SjpvLG63gcl4KJQjKbkUBpgEkzVr7B2RaG/2Ggu2UJb7MFm0Kkomk83Wuh7VNo8ePeqqZfOZjLKglqhRWl5i9YXUDmUR/CtkIMJwgyeeRTKGXF6KtCx+6cGlr/uc3/K0SIhcNNulSnwz/0jbzK4t4xolS8OTjVW5djAaQHmSPhNQCy/uCEUCUnD4zNEO1tfdcWgPFCiCjm7W2sFdm9MwffMVpCWjqWHpDjOJnZBwQsdg3kLiNUy0xkSFwx0a+sZFDrT0M1Tgg2u6wl3xaAOcXbP73DCATfq5GjuCHcWQcLqjT2EgVydkAxNpB7P6hQd9AXqYj27GNdqj+FoDHD+a5q1Pe1lt1US/SNIKloowcKG9VSsdSplpkQ+H7y6tAthzeOxqXHBAi+S2zXxXJ4278puppcGGZxD2zXIbGM8jgKa9pKE+ZvhIOC/dBTvfmKfesNrVJvSPLW9uZhtaNvn4UfYoOjFZdw1suN6bt3o7gkNFnYNiLcJFwidHjjvg7heH5qljl36dCVqCzbrCjx49ih8B+JHOhlE9pvsXffzYPPXW2DoxZxC42GjupFhISCRC2Uy+ZSnCM2Keeqxf4TEZN6JHamjV4iDZozxsZOMwpLHKa6rKaky8mTK/ZVtMTWZ+AR+fNV/jlCHaQqG4/LHpIiBe9fGMeLeWWe0KTK89mq8hVj4Lkj86yqMN9DIOM+SjTbuepE3s8ar3ffsCW+KkGEo2c6GBQ+RPZKzpghhOmaxxxLuqLtSZJjemEesIYEcpkKPNNYAeaWcB5zE9Man6xAX6HrKtUU0nQsws2NkqNdAKT++gkswk4+QdMATJtnnrsQsZe8w+Hc0DIroWvUQCyPyvl5d2+9raJsJ/mI724jNkH5vN79nWnkuMhRJ9imyQjvgGmD6hQed3ojUSE++AoTx4XppXx1BLMYZmDtG1tbWoJkf5+iaSzeh/8YzJeLxqPvS01mO02LNDkiS9k27qo8l0iZaLJatYStINsJPFCcuz7d0CsrF3rC4e9GQDmVi5I71oXru86j1sX9kjEkIoA/W0dHfFA6iy/IEi05G0QVTPyLH5dgWnD3Zs27u3gtuolcNjOB67PDIGzU3vynEvmoyuLCP12OPH6vh9vOXdxk0mnLIHg0Wao9HKUkkiMyXhbhGEtiCRoSlDJlyUmGgQ6pCBOAVPeVD+YNk9VWfXWzP6y770HiKnj3jRUBtbNUPcsyvIIci/U+YRLXctb20BmKRTv/7KoysDWTEdEUotExYiLSQgZVrPIjy/v79vV2Ri8+WU+SU6NBx1z7yH/bztPXSZXMvebXSZBYERcctjMoE/DlHZXtnyvvSggHaNvZ/y7h1ZHdzBfqXCZcPCGY8uILZd5ZNKoUiagB47XfB7PP7Ka97uX94yr75Fl4iB7AUy2HPKDKfCTuFww2DXe+8IEN+b9zyw//Ged3sMaQtbZggxG2WreOBwqaIQ2t2B2UuHS23oksEsPyvs4I96PHZ7t2vspdmMFWDHwHMeDNszsi/2UFpSTf1iy/yGZZenzMsuI/rUHoSkkWXfTnlXj03OoM2PjnX5C5SDEiTmfKeLi+gSbiIhnOXXL9CH/fYKHOB4yzv1xghKeraQzhDi5vfga++2UQWzHqQqGHrkBRQv/Bk4zWU44RGPywTHQEf6sP4RVSXQt+PdKGQOXawQwh92S1jnyr4TuQopPebC0bpnYl2PzVPLrpUp5FcAu9j33pfGF+9RCLBjyB8o24G6W2+Qow8O0IGOknZ8ASaR4VvnSfqg2g3D/nV7ZBef6IEfBZbz7ap37xhCe3nLO+JhX7wEkmcLLKuC98xvXJ4pZG403mHUuVZGQN0VNBy6o8h2F4ndSzhuuJijg/fcfyNunsCplfZ3hVPkmoMDJy42K6rhXMtTELEuGD5vXYfe9y9YAL9YWZ0ag1gfMWp5hjW9WfVOHRtx7tnnQAF/KXIBM/FEnqB3qc5cgyF2whVDkYtKOHwJ4AllH49I9gWMjNVl44uxKXQCENmeN+Y9yKXeZeN77/aLtzCEXcY9LzyzYy+9EI5q37Kv0BWP81TY/VxK5FHymL33ZpBMIs2kIx+6i0Kx4vFXHcGKWm7Y5W3z1OGYa3kVsgMUrJdQfl7uTZm39la922+3zMcuD6piLs8bNABBXVQSKzaC2vdUIqGg386RjnQido+Hka1nI7NUet2fCodOnBWFtAZRgKFh6XlrNm8tvwBtD19Acpoym73mumyxzhEzcI0vzd5t7F1k56DVQB90HwnJC4+/QMfC3+GiXiS8E7RXKkkhWTlQSIPI2T+r+d4FsQXNDJC3t8ytsroHnYrrGJ7fe9SGpftAgUCSDw4SQqLirJwmQq2rSi1inQ1FTi/8u4LwYb+KXCIF7Z/VRU08SpbfeL1tXFDfewhtkhfGHa7/lYMgxsj7pyFh5+JDUmhZ/u8gcgwS6iw0ZTufq+oMnOZslUo3pCPX8ZZ5ql1dVWDH6qHRZTJ2+y9snNZCyQdFnJSESPp7dtZ0hhKCJGyvakFIOmjFfrDf7WTHRu7BIqWhRXJ27x/YU0q9c5M21WOV8j/SFwm9iVeEQl/0G1VIOZiCw6UO9iE33Q+eerNvTwWjV70br/UrhcQuzoWnv3L3DqQm7uvP/lN0okn10yJvuxocnPRPWEU+/6/fpu4z9W//yjMOkvMPInnNYdM6iqh/v3A6K9Uf3qxIQ7qClqUUUqd0oly9ev4KDmX0o7UAK5Pd+60D9rftNIMu6cgXRsR99WpjggKUFBGSR34U5Z+rP9BZeu3Eo99/FAmnSZLiyq9AENhZRfYjRSnz+79b1P737xlZxAfmKxr41fxGlReZ0umFNuHzM98lk5xTvyHt4sMsHZyYH2+A9W+K1vw/G641/zOvUUGo/QZ4wpYKXqh3wKAhlvpufJHcZ3126/xstx1cHFxcbWDwZKXZWHJ2T3PtP7LNA2XpM/Lx2NXFgb/b2V2p2ipObbrsTH3XyyRzoN068nmiWnjdbXSauj9XLq6uKpX98WZbkfLvyNe//S7fseCQ0e+vgHSrd1VeLRVef9ZM/QMwz1ScTsBecENDVb82H++GQ/md53fvhBUz/zD/I9NiP7R66nTW72ebXIKjXHx2Op3dNuUHYJF6fXFhY/oeDgyV79wMyo63RAcpn7Sl3yHTHfEsDQ086eOrr21M2+0fbWAUuQYS3QhfPfA3S9nqsN4RgoAnqSFWyVpw6tLdDaPXXhgaeKgZivkxGOTZEwTeKJfL6GcDqlA0rd8gqAvTKpwqVZCJiYmNCQwmfwqseoJE4PK4ent1k29/7ocDTwYG8A3H/Qj85IkK5v8KmKQZmSRFRkSHhb3oBLSTwCeD3zKo2wRDoy9j8EYT+Oc1fjpRB4u8QnEKpzBBRQlyTJBRFEpR+CATDMoKvKYoheFIZPpgkEkpD+vgpZ83tbUT2EEptAI4PgX4YJALchyf4uWgBBx4FQwqFJWiuCDPp4J8SunTwRNLDY2/H9UGqiOYpxgGxRLF8ArH0wwEGRjfykgpRmLQ+zxNcxB+FMUx8L8jWPk+mFYT4LMWjUmR1lzKMKRB9y80g5Kh7ujGj1Ke/AUwT9c1HtpoRLVYnwKQTZMBUtSqA3nn5xBkJ7B43yxCE1m9DQclkCXQuH/p6dBDwmGlJIcoOhykA6JWRE8OkXAQNC/CS0IUrbzVin6zYBVJq+gg0Gh6Ojw+3g/5fuCJGlzUD36RQyo4DYp9haoyMT5usxWqkBAUBvlY4WiOljmGkwiGo4JBXgnKJIQVo8gMF4QwUJCHadhRLVRt5YmN/gmGZzjeCplQ/mHzQyiUVYJDUJD/xsdfpwopiFkYIzwH0QtRDX9RfAepVIpJpWQDjCUlJXPBVCpFofd5OZUaSBWC1WHbeL9NghYGdsLxftztkZTCqbWOn+9Hua8AqjA0ZEzQGvSGiGZknqE5eMVIBkKW0GuegweMapmRGeZhYahQHQaDpVS/kvfe0t1Z5IlxPXOR990OLvJNMdOUBIaGhofHN+6dHX5fSLlqmwCVuQ7SKAtthQLeq6pV4i//wsvgkKm/IdbvGvj/AKvOTHXvAvASAAAAAElFTkSuQmCC">
            <a:extLst>
              <a:ext uri="{FF2B5EF4-FFF2-40B4-BE49-F238E27FC236}">
                <a16:creationId xmlns:a16="http://schemas.microsoft.com/office/drawing/2014/main" id="{D720D714-F98C-48D9-A0F5-D020341A17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71188" y="1918791"/>
            <a:ext cx="11430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F1E9E7-5780-4C63-9F46-7D190E0755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1070" y="1591269"/>
            <a:ext cx="1143000" cy="1114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18914F-A4CA-40E8-8A3A-E1A433BEB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1751" y="1596032"/>
            <a:ext cx="1143000" cy="11049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F31E2AD-F559-4BF8-B084-5B6D73811E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78" y="1618521"/>
            <a:ext cx="1676400" cy="11049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BDCA16C-AEE3-43F5-AA0A-91ACE547AB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919" y="1610666"/>
            <a:ext cx="1105543" cy="110554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векторная граф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F14C92F-7E31-432C-A006-969FE5494F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04" y="1585135"/>
            <a:ext cx="1105544" cy="110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4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57000"/>
              </a:srgbClr>
            </a:gs>
            <a:gs pos="74000">
              <a:schemeClr val="accent4">
                <a:lumMod val="20000"/>
                <a:lumOff val="80000"/>
                <a:alpha val="15000"/>
              </a:schemeClr>
            </a:gs>
            <a:gs pos="83000">
              <a:srgbClr val="FFFFCC"/>
            </a:gs>
            <a:gs pos="100000">
              <a:srgbClr val="FF9933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0B53F027-022C-4D1F-8385-7939426B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9500" y="1774245"/>
            <a:ext cx="6760118" cy="483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Навчально-виховний процес забезпечують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вчителів, в тому числі 5 сумісників.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 них:</a:t>
            </a:r>
          </a:p>
          <a:p>
            <a:pPr marL="1168400"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uk-UA" alt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відмінники освіти України – 8;</a:t>
            </a:r>
          </a:p>
          <a:p>
            <a:pPr marL="1168400"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uk-UA" alt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вчителі-методисти – 22;</a:t>
            </a:r>
          </a:p>
          <a:p>
            <a:pPr marL="1168400"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uk-UA" alt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доктори наук, професори – 2;</a:t>
            </a:r>
          </a:p>
          <a:p>
            <a:pPr marL="1168400"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uk-UA" alt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кандидати наук - 1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35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AF926-8396-4E0C-BF2E-33BEF7984F60}"/>
              </a:ext>
            </a:extLst>
          </p:cNvPr>
          <p:cNvSpPr/>
          <p:nvPr/>
        </p:nvSpPr>
        <p:spPr>
          <a:xfrm>
            <a:off x="192382" y="63947"/>
            <a:ext cx="106207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kern="1400" dirty="0" err="1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Комунальн</a:t>
            </a:r>
            <a:r>
              <a:rPr lang="uk-UA" sz="2600" b="1" kern="1400" dirty="0" err="1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ий</a:t>
            </a:r>
            <a:r>
              <a:rPr lang="ru-RU" sz="26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 заклад </a:t>
            </a:r>
            <a:r>
              <a:rPr lang="ru-RU" sz="2600" b="1" kern="1400" dirty="0" err="1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освіти</a:t>
            </a:r>
            <a:r>
              <a:rPr lang="ru-RU" sz="26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  «</a:t>
            </a:r>
            <a:r>
              <a:rPr lang="ru-RU" sz="2600" b="1" kern="1400" dirty="0" err="1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Українсько-Американський</a:t>
            </a:r>
            <a:r>
              <a:rPr lang="ru-RU" sz="26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sz="2600" b="1" kern="1400" dirty="0" err="1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ліцей</a:t>
            </a:r>
            <a:r>
              <a:rPr lang="ru-RU" sz="26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» </a:t>
            </a:r>
            <a:endParaRPr lang="ru-RU" sz="26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600" b="1" kern="1400" dirty="0" err="1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Дніпровської</a:t>
            </a:r>
            <a:r>
              <a:rPr lang="ru-RU" sz="26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sz="2600" b="1" kern="1400" dirty="0" err="1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міської</a:t>
            </a:r>
            <a:r>
              <a:rPr lang="ru-RU" sz="26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 ради </a:t>
            </a:r>
            <a:r>
              <a:rPr lang="uk-UA" sz="2600" b="1" kern="1400" dirty="0">
                <a:solidFill>
                  <a:srgbClr val="993300"/>
                </a:solidFill>
                <a:effectLst>
                  <a:outerShdw blurRad="38100" dist="19050" dir="2700000" algn="tl">
                    <a:srgbClr val="000000">
                      <a:alpha val="39000"/>
                    </a:srgbClr>
                  </a:outerShdw>
                </a:effectLst>
                <a:latin typeface="Times New Roman" panose="02020603050405020304" pitchFamily="18" charset="0"/>
              </a:rPr>
              <a:t>був створений у 1997 році</a:t>
            </a:r>
            <a:endParaRPr lang="ru-RU" sz="26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1CFEF64-16F7-4899-853F-E771ACC97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74" y="1011429"/>
            <a:ext cx="42178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ФАКТИЧНА  МЕРЕЖА  КЛАСІВ</a:t>
            </a:r>
            <a:endParaRPr lang="en-US" altLang="uk-UA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станом на </a:t>
            </a:r>
            <a:r>
              <a:rPr kumimoji="0" lang="en-US" alt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</a:t>
            </a: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.07.2020 року</a:t>
            </a:r>
            <a:endParaRPr kumimoji="0" lang="uk-UA" alt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0EBBE2D-1156-42AB-8110-6B3C2BAC4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415339"/>
              </p:ext>
            </p:extLst>
          </p:nvPr>
        </p:nvGraphicFramePr>
        <p:xfrm>
          <a:off x="920227" y="1774245"/>
          <a:ext cx="3940708" cy="4945869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450659">
                  <a:extLst>
                    <a:ext uri="{9D8B030D-6E8A-4147-A177-3AD203B41FA5}">
                      <a16:colId xmlns:a16="http://schemas.microsoft.com/office/drawing/2014/main" val="2633254599"/>
                    </a:ext>
                  </a:extLst>
                </a:gridCol>
                <a:gridCol w="2490049">
                  <a:extLst>
                    <a:ext uri="{9D8B030D-6E8A-4147-A177-3AD203B41FA5}">
                      <a16:colId xmlns:a16="http://schemas.microsoft.com/office/drawing/2014/main" val="1883546051"/>
                    </a:ext>
                  </a:extLst>
                </a:gridCol>
              </a:tblGrid>
              <a:tr h="373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Чисельність учнів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1142918428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8-1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1256250059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8-2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4170156113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125472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</a:t>
                      </a:r>
                      <a:endParaRPr lang="uk-UA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1225899436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9-2</a:t>
                      </a:r>
                      <a:endParaRPr lang="uk-UA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1734852241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9-3</a:t>
                      </a:r>
                      <a:endParaRPr lang="uk-UA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3806540095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106513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198654016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</a:t>
                      </a:r>
                      <a:endParaRPr lang="uk-UA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3860750131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159882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</a:t>
                      </a:r>
                      <a:endParaRPr lang="uk-UA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2571299672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11-2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344761133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11-3</a:t>
                      </a:r>
                    </a:p>
                  </a:txBody>
                  <a:tcPr marL="38394" marR="383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2696085239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11-4</a:t>
                      </a:r>
                    </a:p>
                  </a:txBody>
                  <a:tcPr marL="38394" marR="383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3975451945"/>
                  </a:ext>
                </a:extLst>
              </a:tr>
              <a:tr h="26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РАЗОМ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94" marR="38394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581519"/>
                  </a:ext>
                </a:extLst>
              </a:tr>
            </a:tbl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3A74768-185F-418F-9DE4-0E9B84F1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418" y="6354989"/>
            <a:ext cx="2743200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19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000">
        <p14:pan dir="u"/>
      </p:transition>
    </mc:Choice>
    <mc:Fallback xmlns="">
      <p:transition spd="slow" advTm="1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1194238" y="1615576"/>
            <a:ext cx="9171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  ФІНАНСУВАННЯ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7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B21B31F-9F48-4CB9-B223-21361A930424}"/>
              </a:ext>
            </a:extLst>
          </p:cNvPr>
          <p:cNvSpPr txBox="1"/>
          <p:nvPr/>
        </p:nvSpPr>
        <p:spPr>
          <a:xfrm>
            <a:off x="2662060" y="2633580"/>
            <a:ext cx="8630780" cy="277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кошти місцевого бюджету;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власні надходження;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благодійні внески фізичних і юридичних осіб;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кошти депутатів різного рівня.</a:t>
            </a:r>
          </a:p>
        </p:txBody>
      </p:sp>
      <p:pic>
        <p:nvPicPr>
          <p:cNvPr id="13" name="Рисунок 12" descr="Изображение выглядит как векторная граф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8B3AB75F-1417-4EE5-9DBC-9E9AA26997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5000"/>
                    </a14:imgEffect>
                    <a14:imgEffect>
                      <a14:saturation sat="49000"/>
                    </a14:imgEffect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3217059"/>
            <a:ext cx="1612392" cy="1612392"/>
          </a:xfrm>
          <a:prstGeom prst="rect">
            <a:avLst/>
          </a:prstGeom>
          <a:effectLst>
            <a:glow>
              <a:schemeClr val="accent1">
                <a:alpha val="9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17123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1779454" y="469528"/>
            <a:ext cx="9171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effectLst>
                  <a:glow rad="889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КЛЮЧОВІ КОМПЕТЕНТНОСТІ ВИПУСКНИКА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4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B21B31F-9F48-4CB9-B223-21361A930424}"/>
              </a:ext>
            </a:extLst>
          </p:cNvPr>
          <p:cNvSpPr txBox="1"/>
          <p:nvPr/>
        </p:nvSpPr>
        <p:spPr>
          <a:xfrm>
            <a:off x="668239" y="2218497"/>
            <a:ext cx="11393862" cy="6038641"/>
          </a:xfrm>
          <a:prstGeom prst="rect">
            <a:avLst/>
          </a:prstGeom>
          <a:noFill/>
        </p:spPr>
        <p:txBody>
          <a:bodyPr wrap="square" numCol="2" spcCol="64800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вільне володіння державною мовою;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 спілкуватися іноземними мовами;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математична компетентність;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 у галузі природничих наук, техніки і технологій;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інноваційність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 компетентність;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впродовж життя;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uk-UA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uk-UA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uk-UA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uk-UA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інформаційно-комунікативна компетентність;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громадянські та соціальні компетентності, пов'язані з ідеями демократії, справедливості, рівності, прав людини, добробуту та здорового способу життя;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культурна компетентність;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підприємливість та фінансова грамотність.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B315FF-DB64-4B99-A66B-84721C107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882" y="212852"/>
            <a:ext cx="1840712" cy="2250259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09B8FB9-3CAA-434F-9FA1-27307B02B84A}"/>
              </a:ext>
            </a:extLst>
          </p:cNvPr>
          <p:cNvCxnSpPr/>
          <p:nvPr/>
        </p:nvCxnSpPr>
        <p:spPr>
          <a:xfrm>
            <a:off x="6181344" y="2316480"/>
            <a:ext cx="0" cy="4328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30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99CCFF"/>
            </a:gs>
            <a:gs pos="47000">
              <a:srgbClr val="FFFFFF">
                <a:alpha val="16863"/>
              </a:srgbClr>
            </a:gs>
            <a:gs pos="68000">
              <a:srgbClr val="FFFFCC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4145279" y="2680382"/>
            <a:ext cx="7315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600" b="1" dirty="0">
                <a:solidFill>
                  <a:schemeClr val="accent1">
                    <a:lumMod val="50000"/>
                  </a:schemeClr>
                </a:solidFill>
                <a:effectLst>
                  <a:glow rad="889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 ЗА  УВАГУ!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298066"/>
            <a:ext cx="53913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5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11011">
            <a:extLst>
              <a:ext uri="{FF2B5EF4-FFF2-40B4-BE49-F238E27FC236}">
                <a16:creationId xmlns:a16="http://schemas.microsoft.com/office/drawing/2014/main" id="{15111E3D-D9FC-4F33-BB87-F5BB482DF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03"/>
            <a:ext cx="3282466" cy="686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Picture 9" descr="zhovto-sinya-strichka-prapor-ukrayini-vektor-na-prozoromu-foni">
            <a:extLst>
              <a:ext uri="{FF2B5EF4-FFF2-40B4-BE49-F238E27FC236}">
                <a16:creationId xmlns:a16="http://schemas.microsoft.com/office/drawing/2014/main" id="{2EEBAA2B-F3EB-45B2-8B96-3F571154F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45" y="0"/>
            <a:ext cx="296227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" name="Picture 6" descr="Результат пошуку зображень за запитом &quot;флаг украины лента&quot;">
            <a:extLst>
              <a:ext uri="{FF2B5EF4-FFF2-40B4-BE49-F238E27FC236}">
                <a16:creationId xmlns:a16="http://schemas.microsoft.com/office/drawing/2014/main" id="{111E4D5F-7320-4FE5-8D80-6136DD11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471" y="4512487"/>
            <a:ext cx="4695986" cy="150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81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57000"/>
              </a:srgbClr>
            </a:gs>
            <a:gs pos="74000">
              <a:schemeClr val="accent4">
                <a:lumMod val="20000"/>
                <a:lumOff val="80000"/>
                <a:alpha val="15000"/>
              </a:schemeClr>
            </a:gs>
            <a:gs pos="83000">
              <a:srgbClr val="FFFFCC"/>
            </a:gs>
            <a:gs pos="100000">
              <a:srgbClr val="FF9933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6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1010200" y="85179"/>
            <a:ext cx="998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НАВЧАЛЬНО-ВИХОВНОМУ ПРОЦЕСІ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D3A38-95C6-47B9-B4C9-C34EC85EB633}"/>
              </a:ext>
            </a:extLst>
          </p:cNvPr>
          <p:cNvSpPr txBox="1"/>
          <p:nvPr/>
        </p:nvSpPr>
        <p:spPr>
          <a:xfrm>
            <a:off x="3157773" y="2334564"/>
            <a:ext cx="90342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спонукає учня долати навчальні труднощі;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1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стимулює навчальну діяльність;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1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мотивує до певної діяльності з метою розширення і поглиблення своїх знань;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1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підвищує впевненість у собі та незалежність</a:t>
            </a:r>
          </a:p>
          <a:p>
            <a:r>
              <a:rPr lang="uk-UA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від зовнішніх чинників. </a:t>
            </a:r>
          </a:p>
          <a:p>
            <a:endParaRPr lang="uk-UA" sz="3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111E1A-AD1B-478B-854D-B16FB26072CC}"/>
              </a:ext>
            </a:extLst>
          </p:cNvPr>
          <p:cNvSpPr/>
          <p:nvPr/>
        </p:nvSpPr>
        <p:spPr>
          <a:xfrm>
            <a:off x="1524394" y="1578521"/>
            <a:ext cx="998582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ВНУТРІШНЬОЇ МОТИВАЦІЇ</a:t>
            </a:r>
            <a:endParaRPr lang="uk-UA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0222" y="6298066"/>
            <a:ext cx="489396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Зображення, що містить малювання&#10;&#10;Автоматично згенерований опис">
            <a:extLst>
              <a:ext uri="{FF2B5EF4-FFF2-40B4-BE49-F238E27FC236}">
                <a16:creationId xmlns:a16="http://schemas.microsoft.com/office/drawing/2014/main" id="{E8F76034-681E-4922-A745-065EF85AF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54" y="2517865"/>
            <a:ext cx="2777150" cy="31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5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57000"/>
              </a:srgbClr>
            </a:gs>
            <a:gs pos="74000">
              <a:schemeClr val="accent4">
                <a:lumMod val="20000"/>
                <a:lumOff val="80000"/>
                <a:alpha val="15000"/>
              </a:schemeClr>
            </a:gs>
            <a:gs pos="83000">
              <a:srgbClr val="FFFFCC"/>
            </a:gs>
            <a:gs pos="100000">
              <a:srgbClr val="FF9933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кімната&#10;&#10;Автоматично згенерований опис">
            <a:extLst>
              <a:ext uri="{FF2B5EF4-FFF2-40B4-BE49-F238E27FC236}">
                <a16:creationId xmlns:a16="http://schemas.microsoft.com/office/drawing/2014/main" id="{B669480E-D8E8-4DAD-92DC-11504E39FD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4" y="2891343"/>
            <a:ext cx="2457450" cy="3418338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8" name="Точечный рисунок" r:id="rId4" imgW="7429680" imgH="7210440" progId="Paint.Picture">
                  <p:embed/>
                </p:oleObj>
              </mc:Choice>
              <mc:Fallback>
                <p:oleObj name="Точечный рисунок" r:id="rId4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696687" y="377371"/>
            <a:ext cx="998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НАВЧАЛЬНО-ВИХОВНОМУ ПРОЦЕСІ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D3A38-95C6-47B9-B4C9-C34EC85EB633}"/>
              </a:ext>
            </a:extLst>
          </p:cNvPr>
          <p:cNvSpPr txBox="1"/>
          <p:nvPr/>
        </p:nvSpPr>
        <p:spPr>
          <a:xfrm>
            <a:off x="2831259" y="2770251"/>
            <a:ext cx="93607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 вихованню особистості, здатної реалізувати свої потенційні можливості за будь-яких умов;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формує позицію сприйняття себе як дослідника;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 переведенню знань у відповіді на власні питання;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 проявляти себе індивідуально і в групі;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 можливість спробувати свої сили, публічно показати досягнутий результат.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111E1A-AD1B-478B-854D-B16FB26072CC}"/>
              </a:ext>
            </a:extLst>
          </p:cNvPr>
          <p:cNvSpPr/>
          <p:nvPr/>
        </p:nvSpPr>
        <p:spPr>
          <a:xfrm>
            <a:off x="373809" y="1666144"/>
            <a:ext cx="11295677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СВІТОГЛЯДНО-</a:t>
            </a:r>
          </a:p>
          <a:p>
            <a:pPr algn="ctr"/>
            <a:r>
              <a:rPr lang="uk-UA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ДОСЛІДНИЦЬКОЇ УСТАНОВКИ</a:t>
            </a:r>
            <a:endParaRPr lang="uk-UA" sz="3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864" y="6298066"/>
            <a:ext cx="514754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1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57000"/>
              </a:srgbClr>
            </a:gs>
            <a:gs pos="74000">
              <a:schemeClr val="accent4">
                <a:lumMod val="20000"/>
                <a:lumOff val="80000"/>
                <a:alpha val="15000"/>
              </a:schemeClr>
            </a:gs>
            <a:gs pos="83000">
              <a:srgbClr val="FFFFCC"/>
            </a:gs>
            <a:gs pos="100000">
              <a:srgbClr val="FF9933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3" name="Точечный рисунок" r:id="rId3" imgW="7429680" imgH="7210440" progId="Paint.Picture">
                  <p:embed/>
                </p:oleObj>
              </mc:Choice>
              <mc:Fallback>
                <p:oleObj name="Точечный рисунок" r:id="rId3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696687" y="377371"/>
            <a:ext cx="998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НАВЧАЛЬНО-ВИХОВНОМУ ПРОЦЕСІ</a:t>
            </a:r>
          </a:p>
        </p:txBody>
      </p:sp>
      <p:pic>
        <p:nvPicPr>
          <p:cNvPr id="9" name="Рисунок 8" descr="Направленный вправо указательный палец, тыльная сторона правой руки ">
            <a:extLst>
              <a:ext uri="{FF2B5EF4-FFF2-40B4-BE49-F238E27FC236}">
                <a16:creationId xmlns:a16="http://schemas.microsoft.com/office/drawing/2014/main" id="{EAE615F8-B682-4133-A473-D29BBAE80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92" y="1444486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4D3A38-95C6-47B9-B4C9-C34EC85EB633}"/>
              </a:ext>
            </a:extLst>
          </p:cNvPr>
          <p:cNvSpPr txBox="1"/>
          <p:nvPr/>
        </p:nvSpPr>
        <p:spPr>
          <a:xfrm>
            <a:off x="2209800" y="2687390"/>
            <a:ext cx="9694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приймати ефективні рішення;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 знаходити потрібну й важливу інформацію та перевіряти її;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 інструменти, щоб зробити, перш за все, власне життя більш осмисленим і успішним;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вчить бути конкурентоспроможним й соціально потрібним в інформаційному суспільстві, яке </a:t>
            </a:r>
            <a:r>
              <a:rPr lang="uk-UA" sz="3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динамічно</a:t>
            </a:r>
            <a:r>
              <a:rPr lang="uk-UA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розвивається.</a:t>
            </a:r>
          </a:p>
          <a:p>
            <a:endParaRPr lang="uk-UA" sz="3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111E1A-AD1B-478B-854D-B16FB26072CC}"/>
              </a:ext>
            </a:extLst>
          </p:cNvPr>
          <p:cNvSpPr/>
          <p:nvPr/>
        </p:nvSpPr>
        <p:spPr>
          <a:xfrm>
            <a:off x="939178" y="1578521"/>
            <a:ext cx="998582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КРИТИЧНОГО МИСЛЕННЯ</a:t>
            </a:r>
            <a:endParaRPr lang="uk-UA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9520" y="6298066"/>
            <a:ext cx="600098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FF6E25-CBAD-4DF4-B2FA-2D841FD62A7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3" y="2687390"/>
            <a:ext cx="2310483" cy="379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alpha val="57000"/>
              </a:srgbClr>
            </a:gs>
            <a:gs pos="74000">
              <a:schemeClr val="accent4">
                <a:lumMod val="20000"/>
                <a:lumOff val="80000"/>
                <a:alpha val="15000"/>
              </a:schemeClr>
            </a:gs>
            <a:gs pos="83000">
              <a:srgbClr val="FFFFCC"/>
            </a:gs>
            <a:gs pos="100000">
              <a:srgbClr val="FF9933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малювання&#10;&#10;Автоматично згенерований опис">
            <a:extLst>
              <a:ext uri="{FF2B5EF4-FFF2-40B4-BE49-F238E27FC236}">
                <a16:creationId xmlns:a16="http://schemas.microsoft.com/office/drawing/2014/main" id="{70688675-8F70-4C9F-B37B-61D2C679EE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86491"/>
            <a:ext cx="12125325" cy="4076700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6" name="Точечный рисунок" r:id="rId4" imgW="7429680" imgH="7210440" progId="Paint.Picture">
                  <p:embed/>
                </p:oleObj>
              </mc:Choice>
              <mc:Fallback>
                <p:oleObj name="Точечный рисунок" r:id="rId4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696687" y="377371"/>
            <a:ext cx="998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НАВЧАЛЬНО-ВИХОВНОМУ ПРОЦЕСІ</a:t>
            </a:r>
          </a:p>
        </p:txBody>
      </p:sp>
      <p:pic>
        <p:nvPicPr>
          <p:cNvPr id="9" name="Рисунок 8" descr="Направленный вправо указательный палец, тыльная сторона правой руки ">
            <a:extLst>
              <a:ext uri="{FF2B5EF4-FFF2-40B4-BE49-F238E27FC236}">
                <a16:creationId xmlns:a16="http://schemas.microsoft.com/office/drawing/2014/main" id="{EAE615F8-B682-4133-A473-D29BBAE80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487" y="1796142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4D3A38-95C6-47B9-B4C9-C34EC85EB633}"/>
              </a:ext>
            </a:extLst>
          </p:cNvPr>
          <p:cNvSpPr txBox="1"/>
          <p:nvPr/>
        </p:nvSpPr>
        <p:spPr>
          <a:xfrm>
            <a:off x="2013790" y="3310529"/>
            <a:ext cx="998582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виховує потребу в самопізнанні, </a:t>
            </a:r>
            <a:r>
              <a:rPr lang="uk-UA" sz="3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саморозумінні</a:t>
            </a:r>
            <a:r>
              <a:rPr lang="uk-UA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самореалізації в різних видах діяльності;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1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закладає основу для навчання впродовж життя;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1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формує потребу саморозвитку та самоосвіти, готовність постійно навчатися.</a:t>
            </a:r>
            <a:endParaRPr lang="uk-UA" sz="3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111E1A-AD1B-478B-854D-B16FB26072CC}"/>
              </a:ext>
            </a:extLst>
          </p:cNvPr>
          <p:cNvSpPr/>
          <p:nvPr/>
        </p:nvSpPr>
        <p:spPr>
          <a:xfrm>
            <a:off x="1829194" y="2020984"/>
            <a:ext cx="984029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КОМПЕТЕНТНІСТНИЙ ПІДХІД</a:t>
            </a:r>
            <a:endParaRPr lang="uk-UA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3632" y="6298066"/>
            <a:ext cx="465986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6">
                <a:lumMod val="40000"/>
                <a:lumOff val="60000"/>
              </a:schemeClr>
            </a:gs>
            <a:gs pos="83000">
              <a:srgbClr val="FFFFCC"/>
            </a:gs>
            <a:gs pos="100000">
              <a:schemeClr val="accent6">
                <a:lumMod val="50000"/>
                <a:alpha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B5479E-EE78-4E9F-8629-E60B3E38DE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14"/>
            <a:ext cx="12192000" cy="6769485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7" name="Точечный рисунок" r:id="rId4" imgW="7429680" imgH="7210440" progId="Paint.Picture">
                  <p:embed/>
                </p:oleObj>
              </mc:Choice>
              <mc:Fallback>
                <p:oleObj name="Точечный рисунок" r:id="rId4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696687" y="377371"/>
            <a:ext cx="998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НАВЧАЛЬНО-ВИХОВНОМУ ПРОЦЕСІ</a:t>
            </a:r>
          </a:p>
        </p:txBody>
      </p:sp>
      <p:pic>
        <p:nvPicPr>
          <p:cNvPr id="9" name="Рисунок 8" descr="Направленный вправо указательный палец, тыльная сторона правой руки ">
            <a:extLst>
              <a:ext uri="{FF2B5EF4-FFF2-40B4-BE49-F238E27FC236}">
                <a16:creationId xmlns:a16="http://schemas.microsoft.com/office/drawing/2014/main" id="{EAE615F8-B682-4133-A473-D29BBAE80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487" y="153778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4D3A38-95C6-47B9-B4C9-C34EC85EB633}"/>
              </a:ext>
            </a:extLst>
          </p:cNvPr>
          <p:cNvSpPr txBox="1"/>
          <p:nvPr/>
        </p:nvSpPr>
        <p:spPr>
          <a:xfrm>
            <a:off x="1494972" y="2522169"/>
            <a:ext cx="110561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мотивує розвиток індивідуальності учня;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 учням набути досвід майбутнього  висококваліфікованого фахівця;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формує навички колективної діяльності;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 умінню використовувати досвід інших учнів;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 набувати досвід комунікативної діяльності </a:t>
            </a:r>
          </a:p>
          <a:p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 взаємодії;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реалізує природне прагнення до спілкування, взаємодопомоги і співпраці.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111E1A-AD1B-478B-854D-B16FB26072CC}"/>
              </a:ext>
            </a:extLst>
          </p:cNvPr>
          <p:cNvSpPr/>
          <p:nvPr/>
        </p:nvSpPr>
        <p:spPr>
          <a:xfrm>
            <a:off x="1754774" y="1726769"/>
            <a:ext cx="984029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 ТЕХНОЛОГІЯ</a:t>
            </a:r>
            <a:endParaRPr lang="uk-UA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486" y="6298066"/>
            <a:ext cx="330132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0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іграшка, кімната&#10;&#10;Автоматично згенерований опис">
            <a:extLst>
              <a:ext uri="{FF2B5EF4-FFF2-40B4-BE49-F238E27FC236}">
                <a16:creationId xmlns:a16="http://schemas.microsoft.com/office/drawing/2014/main" id="{C2B8FB66-D288-4060-AADE-C786CDF16D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" y="0"/>
            <a:ext cx="11921066" cy="6858000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501D80E-9DE2-46D6-9175-6C26799CF3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869646"/>
              </p:ext>
            </p:extLst>
          </p:nvPr>
        </p:nvGraphicFramePr>
        <p:xfrm>
          <a:off x="10813148" y="200342"/>
          <a:ext cx="1186470" cy="126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8" name="Точечный рисунок" r:id="rId4" imgW="7429680" imgH="7210440" progId="Paint.Picture">
                  <p:embed/>
                </p:oleObj>
              </mc:Choice>
              <mc:Fallback>
                <p:oleObj name="Точечный рисунок" r:id="rId4" imgW="7429680" imgH="7210440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501D80E-9DE2-46D6-9175-6C26799CF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3148" y="200342"/>
                        <a:ext cx="1186470" cy="12630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6155EB-8FB9-4929-9F21-827F81CE9A71}"/>
              </a:ext>
            </a:extLst>
          </p:cNvPr>
          <p:cNvSpPr txBox="1"/>
          <p:nvPr/>
        </p:nvSpPr>
        <p:spPr>
          <a:xfrm>
            <a:off x="696687" y="377371"/>
            <a:ext cx="998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ТЕХНОЛОГІЇ </a:t>
            </a: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МЕТОДИЧНІЙ РОБОТІ</a:t>
            </a:r>
          </a:p>
        </p:txBody>
      </p:sp>
      <p:pic>
        <p:nvPicPr>
          <p:cNvPr id="9" name="Рисунок 8" descr="Направленный вправо указательный палец, тыльная сторона правой руки ">
            <a:extLst>
              <a:ext uri="{FF2B5EF4-FFF2-40B4-BE49-F238E27FC236}">
                <a16:creationId xmlns:a16="http://schemas.microsoft.com/office/drawing/2014/main" id="{EAE615F8-B682-4133-A473-D29BBAE80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940" y="1752670"/>
            <a:ext cx="914400" cy="9144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111E1A-AD1B-478B-854D-B16FB26072CC}"/>
              </a:ext>
            </a:extLst>
          </p:cNvPr>
          <p:cNvSpPr/>
          <p:nvPr/>
        </p:nvSpPr>
        <p:spPr>
          <a:xfrm>
            <a:off x="1446494" y="1726769"/>
            <a:ext cx="10148572" cy="101566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000" b="1" cap="none" spc="0" dirty="0">
                <a:ln w="222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ВНУТРІШКІЛЬНОЇ </a:t>
            </a:r>
          </a:p>
          <a:p>
            <a:pPr algn="ctr"/>
            <a:r>
              <a:rPr lang="uk-UA" sz="3000" b="1" cap="none" spc="0" dirty="0">
                <a:ln w="222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МЕТОДИЧНОЇ РОБОТИ</a:t>
            </a:r>
            <a:endParaRPr lang="uk-UA" sz="3000" b="1" cap="none" spc="0" dirty="0">
              <a:ln w="222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3B01151-80BF-47BD-A1BA-ACBD2E6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248" y="6298066"/>
            <a:ext cx="490370" cy="365125"/>
          </a:xfrm>
        </p:spPr>
        <p:txBody>
          <a:bodyPr/>
          <a:lstStyle/>
          <a:p>
            <a:pPr rtl="0"/>
            <a:fld id="{401CF334-2D5C-4859-84A6-CA7E6E43FAEB}" type="slidenum">
              <a:rPr lang="ru-RU" sz="2000" noProof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ru-RU" sz="2000" noProof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C36946-002A-4F24-A3AA-165BCD62DFF0}"/>
              </a:ext>
            </a:extLst>
          </p:cNvPr>
          <p:cNvSpPr txBox="1"/>
          <p:nvPr/>
        </p:nvSpPr>
        <p:spPr>
          <a:xfrm>
            <a:off x="1446494" y="2842041"/>
            <a:ext cx="103880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 </a:t>
            </a:r>
            <a:r>
              <a:rPr lang="uk-UA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акмеологічних</a:t>
            </a:r>
            <a:r>
              <a:rPr lang="uk-UA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технологій, спрямованих на розвиток учасників педагогічного процесу;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 системи психолого-педагогічного супроводу розвитку особистості учнів;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професійне вдосконалення вчителів на основі </a:t>
            </a:r>
            <a:r>
              <a:rPr lang="uk-UA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акмеологічного</a:t>
            </a:r>
            <a:r>
              <a:rPr lang="uk-UA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підходу до методичної роботи;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науково-методичного супроводу впровадження нових Державних стандартів освіти. </a:t>
            </a:r>
          </a:p>
        </p:txBody>
      </p:sp>
    </p:spTree>
    <p:extLst>
      <p:ext uri="{BB962C8B-B14F-4D97-AF65-F5344CB8AC3E}">
        <p14:creationId xmlns:p14="http://schemas.microsoft.com/office/powerpoint/2010/main" val="5161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1719</TotalTime>
  <Words>1383</Words>
  <Application>Microsoft Office PowerPoint</Application>
  <PresentationFormat>Широкий екран</PresentationFormat>
  <Paragraphs>353</Paragraphs>
  <Slides>32</Slides>
  <Notes>1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Тема Office</vt:lpstr>
      <vt:lpstr>Точечный рисунок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НАПРЯМКИ ДІЯЛЬНОСТІ  ПСИХОЛОГІЧНОЇ СЛУЖБИ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secretary</dc:creator>
  <cp:lastModifiedBy>Українсько-Американський ліцей</cp:lastModifiedBy>
  <cp:revision>140</cp:revision>
  <dcterms:created xsi:type="dcterms:W3CDTF">2018-07-24T10:35:41Z</dcterms:created>
  <dcterms:modified xsi:type="dcterms:W3CDTF">2020-07-22T08:52:24Z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